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4" r:id="rId1"/>
  </p:sldMasterIdLst>
  <p:notesMasterIdLst>
    <p:notesMasterId r:id="rId28"/>
  </p:notesMasterIdLst>
  <p:sldIdLst>
    <p:sldId id="256" r:id="rId2"/>
    <p:sldId id="257" r:id="rId3"/>
    <p:sldId id="311" r:id="rId4"/>
    <p:sldId id="258" r:id="rId5"/>
    <p:sldId id="312" r:id="rId6"/>
    <p:sldId id="313" r:id="rId7"/>
    <p:sldId id="318" r:id="rId8"/>
    <p:sldId id="314" r:id="rId9"/>
    <p:sldId id="316" r:id="rId10"/>
    <p:sldId id="319" r:id="rId11"/>
    <p:sldId id="260" r:id="rId12"/>
    <p:sldId id="262" r:id="rId13"/>
    <p:sldId id="261" r:id="rId14"/>
    <p:sldId id="315" r:id="rId15"/>
    <p:sldId id="263" r:id="rId16"/>
    <p:sldId id="264" r:id="rId17"/>
    <p:sldId id="317" r:id="rId18"/>
    <p:sldId id="282" r:id="rId19"/>
    <p:sldId id="265" r:id="rId20"/>
    <p:sldId id="283" r:id="rId21"/>
    <p:sldId id="266" r:id="rId22"/>
    <p:sldId id="268" r:id="rId23"/>
    <p:sldId id="269" r:id="rId24"/>
    <p:sldId id="270" r:id="rId25"/>
    <p:sldId id="289" r:id="rId26"/>
    <p:sldId id="272" r:id="rId27"/>
  </p:sldIdLst>
  <p:sldSz cx="9144000" cy="5143500" type="screen16x9"/>
  <p:notesSz cx="6858000" cy="9144000"/>
  <p:embeddedFontLst>
    <p:embeddedFont>
      <p:font typeface="Anton" pitchFamily="2" charset="-94"/>
      <p:regular r:id="rId29"/>
    </p:embeddedFont>
    <p:embeddedFont>
      <p:font typeface="Hind" panose="02000000000000000000" pitchFamily="2" charset="-94"/>
      <p:regular r:id="rId30"/>
      <p:bold r:id="rId31"/>
    </p:embeddedFont>
    <p:embeddedFont>
      <p:font typeface="Hind Light" panose="02000000000000000000" pitchFamily="2" charset="-94"/>
      <p:regular r:id="rId32"/>
    </p:embeddedFont>
    <p:embeddedFont>
      <p:font typeface="Nunito Light" pitchFamily="2" charset="-94"/>
      <p:regular r:id="rId33"/>
      <p:italic r:id="rId34"/>
    </p:embeddedFont>
    <p:embeddedFont>
      <p:font typeface="Poppins" panose="00000500000000000000" pitchFamily="2" charset="-94"/>
      <p:regular r:id="rId35"/>
      <p:bold r:id="rId36"/>
      <p:italic r:id="rId37"/>
      <p:boldItalic r:id="rId38"/>
    </p:embeddedFont>
    <p:embeddedFont>
      <p:font typeface="Roboto" panose="02000000000000000000" pitchFamily="2" charset="0"/>
      <p:regular r:id="rId39"/>
      <p:bold r:id="rId40"/>
      <p:italic r:id="rId41"/>
      <p:boldItalic r:id="rId4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9AA0A6"/>
          </p15:clr>
        </p15:guide>
        <p15:guide id="2" pos="2880">
          <p15:clr>
            <a:srgbClr val="9AA0A6"/>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FF68DC68-981D-4995-B3B5-92663C4AA4AA}">
  <a:tblStyle styleId="{FF68DC68-981D-4995-B3B5-92663C4AA4AA}"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3C2FFA5D-87B4-456A-9821-1D502468CF0F}" styleName="Tema Uygulanmış Stil 1 - Vurgu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D5ABB26-0587-4C30-8999-92F81FD0307C}" styleName="Stil Yok, Kılavuz Yok">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CF1AB2-1976-4502-BF36-3FF5EA218861}" styleName="Orta Stil 4 - Vurgu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38" d="100"/>
          <a:sy n="138" d="100"/>
        </p:scale>
        <p:origin x="834" y="-43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1.fntdata"/><Relationship Id="rId21" Type="http://schemas.openxmlformats.org/officeDocument/2006/relationships/slide" Target="slides/slide20.xml"/><Relationship Id="rId34" Type="http://schemas.openxmlformats.org/officeDocument/2006/relationships/font" Target="fonts/font6.fntdata"/><Relationship Id="rId42" Type="http://schemas.openxmlformats.org/officeDocument/2006/relationships/font" Target="fonts/font14.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font" Target="fonts/font12.fntdata"/><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3.fntdata"/><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2.fntdata"/><Relationship Id="rId35" Type="http://schemas.openxmlformats.org/officeDocument/2006/relationships/font" Target="fonts/font7.fntdata"/><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5.fntdata"/><Relationship Id="rId38" Type="http://schemas.openxmlformats.org/officeDocument/2006/relationships/font" Target="fonts/font10.fntdata"/><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font" Target="fonts/font13.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3"/>
        <p:cNvGrpSpPr/>
        <p:nvPr/>
      </p:nvGrpSpPr>
      <p:grpSpPr>
        <a:xfrm>
          <a:off x="0" y="0"/>
          <a:ext cx="0" cy="0"/>
          <a:chOff x="0" y="0"/>
          <a:chExt cx="0" cy="0"/>
        </a:xfrm>
      </p:grpSpPr>
      <p:sp>
        <p:nvSpPr>
          <p:cNvPr id="2274" name="Google Shape;2274;g2049155d6b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75" name="Google Shape;2275;g2049155d6b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6"/>
        <p:cNvGrpSpPr/>
        <p:nvPr/>
      </p:nvGrpSpPr>
      <p:grpSpPr>
        <a:xfrm>
          <a:off x="0" y="0"/>
          <a:ext cx="0" cy="0"/>
          <a:chOff x="0" y="0"/>
          <a:chExt cx="0" cy="0"/>
        </a:xfrm>
      </p:grpSpPr>
      <p:sp>
        <p:nvSpPr>
          <p:cNvPr id="2357" name="Google Shape;2357;ga1242414e1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8" name="Google Shape;2358;ga1242414e1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6"/>
        <p:cNvGrpSpPr/>
        <p:nvPr/>
      </p:nvGrpSpPr>
      <p:grpSpPr>
        <a:xfrm>
          <a:off x="0" y="0"/>
          <a:ext cx="0" cy="0"/>
          <a:chOff x="0" y="0"/>
          <a:chExt cx="0" cy="0"/>
        </a:xfrm>
      </p:grpSpPr>
      <p:sp>
        <p:nvSpPr>
          <p:cNvPr id="2327" name="Google Shape;2327;ga1242414e1_0_3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28" name="Google Shape;2328;ga1242414e1_0_3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6">
          <a:extLst>
            <a:ext uri="{FF2B5EF4-FFF2-40B4-BE49-F238E27FC236}">
              <a16:creationId xmlns:a16="http://schemas.microsoft.com/office/drawing/2014/main" id="{07241D7C-2602-3695-1C4E-7624EC511A94}"/>
            </a:ext>
          </a:extLst>
        </p:cNvPr>
        <p:cNvGrpSpPr/>
        <p:nvPr/>
      </p:nvGrpSpPr>
      <p:grpSpPr>
        <a:xfrm>
          <a:off x="0" y="0"/>
          <a:ext cx="0" cy="0"/>
          <a:chOff x="0" y="0"/>
          <a:chExt cx="0" cy="0"/>
        </a:xfrm>
      </p:grpSpPr>
      <p:sp>
        <p:nvSpPr>
          <p:cNvPr id="2327" name="Google Shape;2327;ga1242414e1_0_308:notes">
            <a:extLst>
              <a:ext uri="{FF2B5EF4-FFF2-40B4-BE49-F238E27FC236}">
                <a16:creationId xmlns:a16="http://schemas.microsoft.com/office/drawing/2014/main" id="{3B2F063D-221C-FD4B-C33A-9F78E7B7A76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28" name="Google Shape;2328;ga1242414e1_0_308:notes">
            <a:extLst>
              <a:ext uri="{FF2B5EF4-FFF2-40B4-BE49-F238E27FC236}">
                <a16:creationId xmlns:a16="http://schemas.microsoft.com/office/drawing/2014/main" id="{1AD6D121-CF24-E195-19E4-ED660D538FA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304188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3"/>
        <p:cNvGrpSpPr/>
        <p:nvPr/>
      </p:nvGrpSpPr>
      <p:grpSpPr>
        <a:xfrm>
          <a:off x="0" y="0"/>
          <a:ext cx="0" cy="0"/>
          <a:chOff x="0" y="0"/>
          <a:chExt cx="0" cy="0"/>
        </a:xfrm>
      </p:grpSpPr>
      <p:sp>
        <p:nvSpPr>
          <p:cNvPr id="2364" name="Google Shape;2364;ga1242414e1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65" name="Google Shape;2365;ga1242414e1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3"/>
        <p:cNvGrpSpPr/>
        <p:nvPr/>
      </p:nvGrpSpPr>
      <p:grpSpPr>
        <a:xfrm>
          <a:off x="0" y="0"/>
          <a:ext cx="0" cy="0"/>
          <a:chOff x="0" y="0"/>
          <a:chExt cx="0" cy="0"/>
        </a:xfrm>
      </p:grpSpPr>
      <p:sp>
        <p:nvSpPr>
          <p:cNvPr id="2374" name="Google Shape;2374;ga1242414e1_0_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75" name="Google Shape;2375;ga1242414e1_0_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4"/>
        <p:cNvGrpSpPr/>
        <p:nvPr/>
      </p:nvGrpSpPr>
      <p:grpSpPr>
        <a:xfrm>
          <a:off x="0" y="0"/>
          <a:ext cx="0" cy="0"/>
          <a:chOff x="0" y="0"/>
          <a:chExt cx="0" cy="0"/>
        </a:xfrm>
      </p:grpSpPr>
      <p:sp>
        <p:nvSpPr>
          <p:cNvPr id="2605" name="Google Shape;2605;ga1242414e1_0_1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06" name="Google Shape;2606;ga1242414e1_0_1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5"/>
        <p:cNvGrpSpPr/>
        <p:nvPr/>
      </p:nvGrpSpPr>
      <p:grpSpPr>
        <a:xfrm>
          <a:off x="0" y="0"/>
          <a:ext cx="0" cy="0"/>
          <a:chOff x="0" y="0"/>
          <a:chExt cx="0" cy="0"/>
        </a:xfrm>
      </p:grpSpPr>
      <p:sp>
        <p:nvSpPr>
          <p:cNvPr id="2386" name="Google Shape;2386;ga1242414e1_0_2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87" name="Google Shape;2387;ga1242414e1_0_2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3"/>
        <p:cNvGrpSpPr/>
        <p:nvPr/>
      </p:nvGrpSpPr>
      <p:grpSpPr>
        <a:xfrm>
          <a:off x="0" y="0"/>
          <a:ext cx="0" cy="0"/>
          <a:chOff x="0" y="0"/>
          <a:chExt cx="0" cy="0"/>
        </a:xfrm>
      </p:grpSpPr>
      <p:sp>
        <p:nvSpPr>
          <p:cNvPr id="2674" name="Google Shape;2674;ga1242414e1_0_3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5" name="Google Shape;2675;ga1242414e1_0_3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1"/>
        <p:cNvGrpSpPr/>
        <p:nvPr/>
      </p:nvGrpSpPr>
      <p:grpSpPr>
        <a:xfrm>
          <a:off x="0" y="0"/>
          <a:ext cx="0" cy="0"/>
          <a:chOff x="0" y="0"/>
          <a:chExt cx="0" cy="0"/>
        </a:xfrm>
      </p:grpSpPr>
      <p:sp>
        <p:nvSpPr>
          <p:cNvPr id="2412" name="Google Shape;2412;ga1242414e1_0_2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13" name="Google Shape;2413;ga1242414e1_0_2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9"/>
        <p:cNvGrpSpPr/>
        <p:nvPr/>
      </p:nvGrpSpPr>
      <p:grpSpPr>
        <a:xfrm>
          <a:off x="0" y="0"/>
          <a:ext cx="0" cy="0"/>
          <a:chOff x="0" y="0"/>
          <a:chExt cx="0" cy="0"/>
        </a:xfrm>
      </p:grpSpPr>
      <p:sp>
        <p:nvSpPr>
          <p:cNvPr id="2470" name="Google Shape;2470;ga1242414e1_0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71" name="Google Shape;2471;ga1242414e1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0"/>
        <p:cNvGrpSpPr/>
        <p:nvPr/>
      </p:nvGrpSpPr>
      <p:grpSpPr>
        <a:xfrm>
          <a:off x="0" y="0"/>
          <a:ext cx="0" cy="0"/>
          <a:chOff x="0" y="0"/>
          <a:chExt cx="0" cy="0"/>
        </a:xfrm>
      </p:grpSpPr>
      <p:sp>
        <p:nvSpPr>
          <p:cNvPr id="2281" name="Google Shape;2281;g8b385fd27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2" name="Google Shape;2282;g8b385fd27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6"/>
        <p:cNvGrpSpPr/>
        <p:nvPr/>
      </p:nvGrpSpPr>
      <p:grpSpPr>
        <a:xfrm>
          <a:off x="0" y="0"/>
          <a:ext cx="0" cy="0"/>
          <a:chOff x="0" y="0"/>
          <a:chExt cx="0" cy="0"/>
        </a:xfrm>
      </p:grpSpPr>
      <p:sp>
        <p:nvSpPr>
          <p:cNvPr id="2487" name="Google Shape;2487;ga1242414e1_0_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88" name="Google Shape;2488;ga1242414e1_0_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2"/>
        <p:cNvGrpSpPr/>
        <p:nvPr/>
      </p:nvGrpSpPr>
      <p:grpSpPr>
        <a:xfrm>
          <a:off x="0" y="0"/>
          <a:ext cx="0" cy="0"/>
          <a:chOff x="0" y="0"/>
          <a:chExt cx="0" cy="0"/>
        </a:xfrm>
      </p:grpSpPr>
      <p:sp>
        <p:nvSpPr>
          <p:cNvPr id="2493" name="Google Shape;2493;ga1242414e1_0_3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94" name="Google Shape;2494;ga1242414e1_0_3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9"/>
        <p:cNvGrpSpPr/>
        <p:nvPr/>
      </p:nvGrpSpPr>
      <p:grpSpPr>
        <a:xfrm>
          <a:off x="0" y="0"/>
          <a:ext cx="0" cy="0"/>
          <a:chOff x="0" y="0"/>
          <a:chExt cx="0" cy="0"/>
        </a:xfrm>
      </p:grpSpPr>
      <p:sp>
        <p:nvSpPr>
          <p:cNvPr id="2800" name="Google Shape;2800;ga1242414e1_0_2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01" name="Google Shape;2801;ga1242414e1_0_2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7"/>
        <p:cNvGrpSpPr/>
        <p:nvPr/>
      </p:nvGrpSpPr>
      <p:grpSpPr>
        <a:xfrm>
          <a:off x="0" y="0"/>
          <a:ext cx="0" cy="0"/>
          <a:chOff x="0" y="0"/>
          <a:chExt cx="0" cy="0"/>
        </a:xfrm>
      </p:grpSpPr>
      <p:sp>
        <p:nvSpPr>
          <p:cNvPr id="2508" name="Google Shape;2508;ga1242414e1_0_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09" name="Google Shape;2509;ga1242414e1_0_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0">
          <a:extLst>
            <a:ext uri="{FF2B5EF4-FFF2-40B4-BE49-F238E27FC236}">
              <a16:creationId xmlns:a16="http://schemas.microsoft.com/office/drawing/2014/main" id="{42875FD4-B52B-2CA0-BD22-330289F72D11}"/>
            </a:ext>
          </a:extLst>
        </p:cNvPr>
        <p:cNvGrpSpPr/>
        <p:nvPr/>
      </p:nvGrpSpPr>
      <p:grpSpPr>
        <a:xfrm>
          <a:off x="0" y="0"/>
          <a:ext cx="0" cy="0"/>
          <a:chOff x="0" y="0"/>
          <a:chExt cx="0" cy="0"/>
        </a:xfrm>
      </p:grpSpPr>
      <p:sp>
        <p:nvSpPr>
          <p:cNvPr id="2281" name="Google Shape;2281;g8b385fd27f_0_0:notes">
            <a:extLst>
              <a:ext uri="{FF2B5EF4-FFF2-40B4-BE49-F238E27FC236}">
                <a16:creationId xmlns:a16="http://schemas.microsoft.com/office/drawing/2014/main" id="{C3C02AEF-C07C-FCA4-F23F-40975DE7D8A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2" name="Google Shape;2282;g8b385fd27f_0_0:notes">
            <a:extLst>
              <a:ext uri="{FF2B5EF4-FFF2-40B4-BE49-F238E27FC236}">
                <a16:creationId xmlns:a16="http://schemas.microsoft.com/office/drawing/2014/main" id="{F2E75948-B280-0081-7C47-1E2388ADF423}"/>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457988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9"/>
        <p:cNvGrpSpPr/>
        <p:nvPr/>
      </p:nvGrpSpPr>
      <p:grpSpPr>
        <a:xfrm>
          <a:off x="0" y="0"/>
          <a:ext cx="0" cy="0"/>
          <a:chOff x="0" y="0"/>
          <a:chExt cx="0" cy="0"/>
        </a:xfrm>
      </p:grpSpPr>
      <p:sp>
        <p:nvSpPr>
          <p:cNvPr id="2290" name="Google Shape;2290;g8b385fd27f_2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91" name="Google Shape;2291;g8b385fd27f_2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0">
          <a:extLst>
            <a:ext uri="{FF2B5EF4-FFF2-40B4-BE49-F238E27FC236}">
              <a16:creationId xmlns:a16="http://schemas.microsoft.com/office/drawing/2014/main" id="{2860BC32-FC07-5ECC-52A0-EE3A1BFB7BF8}"/>
            </a:ext>
          </a:extLst>
        </p:cNvPr>
        <p:cNvGrpSpPr/>
        <p:nvPr/>
      </p:nvGrpSpPr>
      <p:grpSpPr>
        <a:xfrm>
          <a:off x="0" y="0"/>
          <a:ext cx="0" cy="0"/>
          <a:chOff x="0" y="0"/>
          <a:chExt cx="0" cy="0"/>
        </a:xfrm>
      </p:grpSpPr>
      <p:sp>
        <p:nvSpPr>
          <p:cNvPr id="2281" name="Google Shape;2281;g8b385fd27f_0_0:notes">
            <a:extLst>
              <a:ext uri="{FF2B5EF4-FFF2-40B4-BE49-F238E27FC236}">
                <a16:creationId xmlns:a16="http://schemas.microsoft.com/office/drawing/2014/main" id="{D39E5935-44FB-9462-C692-1A1000E0935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2" name="Google Shape;2282;g8b385fd27f_0_0:notes">
            <a:extLst>
              <a:ext uri="{FF2B5EF4-FFF2-40B4-BE49-F238E27FC236}">
                <a16:creationId xmlns:a16="http://schemas.microsoft.com/office/drawing/2014/main" id="{C559F0CA-4B17-4887-7198-EFF6322ECA72}"/>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56509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0">
          <a:extLst>
            <a:ext uri="{FF2B5EF4-FFF2-40B4-BE49-F238E27FC236}">
              <a16:creationId xmlns:a16="http://schemas.microsoft.com/office/drawing/2014/main" id="{32D1BE8C-B7BF-B279-3C26-EF0B7B454459}"/>
            </a:ext>
          </a:extLst>
        </p:cNvPr>
        <p:cNvGrpSpPr/>
        <p:nvPr/>
      </p:nvGrpSpPr>
      <p:grpSpPr>
        <a:xfrm>
          <a:off x="0" y="0"/>
          <a:ext cx="0" cy="0"/>
          <a:chOff x="0" y="0"/>
          <a:chExt cx="0" cy="0"/>
        </a:xfrm>
      </p:grpSpPr>
      <p:sp>
        <p:nvSpPr>
          <p:cNvPr id="2281" name="Google Shape;2281;g8b385fd27f_0_0:notes">
            <a:extLst>
              <a:ext uri="{FF2B5EF4-FFF2-40B4-BE49-F238E27FC236}">
                <a16:creationId xmlns:a16="http://schemas.microsoft.com/office/drawing/2014/main" id="{772443A7-21B6-A276-AB21-39EE877F400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2" name="Google Shape;2282;g8b385fd27f_0_0:notes">
            <a:extLst>
              <a:ext uri="{FF2B5EF4-FFF2-40B4-BE49-F238E27FC236}">
                <a16:creationId xmlns:a16="http://schemas.microsoft.com/office/drawing/2014/main" id="{E5A75B4F-6F5A-01D0-3D0A-79EC73FBB8C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777473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0">
          <a:extLst>
            <a:ext uri="{FF2B5EF4-FFF2-40B4-BE49-F238E27FC236}">
              <a16:creationId xmlns:a16="http://schemas.microsoft.com/office/drawing/2014/main" id="{46DC6FCA-FC2B-D31D-88EE-8D99D6AECC7C}"/>
            </a:ext>
          </a:extLst>
        </p:cNvPr>
        <p:cNvGrpSpPr/>
        <p:nvPr/>
      </p:nvGrpSpPr>
      <p:grpSpPr>
        <a:xfrm>
          <a:off x="0" y="0"/>
          <a:ext cx="0" cy="0"/>
          <a:chOff x="0" y="0"/>
          <a:chExt cx="0" cy="0"/>
        </a:xfrm>
      </p:grpSpPr>
      <p:sp>
        <p:nvSpPr>
          <p:cNvPr id="2281" name="Google Shape;2281;g8b385fd27f_0_0:notes">
            <a:extLst>
              <a:ext uri="{FF2B5EF4-FFF2-40B4-BE49-F238E27FC236}">
                <a16:creationId xmlns:a16="http://schemas.microsoft.com/office/drawing/2014/main" id="{3AE751FF-2FC3-08C1-D120-D69312ABB04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2" name="Google Shape;2282;g8b385fd27f_0_0:notes">
            <a:extLst>
              <a:ext uri="{FF2B5EF4-FFF2-40B4-BE49-F238E27FC236}">
                <a16:creationId xmlns:a16="http://schemas.microsoft.com/office/drawing/2014/main" id="{474A4B5E-D450-6C41-A724-6C9CC5F1783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570031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3">
          <a:extLst>
            <a:ext uri="{FF2B5EF4-FFF2-40B4-BE49-F238E27FC236}">
              <a16:creationId xmlns:a16="http://schemas.microsoft.com/office/drawing/2014/main" id="{54396294-346E-B6A5-5DC9-00B9C266FE3A}"/>
            </a:ext>
          </a:extLst>
        </p:cNvPr>
        <p:cNvGrpSpPr/>
        <p:nvPr/>
      </p:nvGrpSpPr>
      <p:grpSpPr>
        <a:xfrm>
          <a:off x="0" y="0"/>
          <a:ext cx="0" cy="0"/>
          <a:chOff x="0" y="0"/>
          <a:chExt cx="0" cy="0"/>
        </a:xfrm>
      </p:grpSpPr>
      <p:sp>
        <p:nvSpPr>
          <p:cNvPr id="2674" name="Google Shape;2674;ga1242414e1_0_304:notes">
            <a:extLst>
              <a:ext uri="{FF2B5EF4-FFF2-40B4-BE49-F238E27FC236}">
                <a16:creationId xmlns:a16="http://schemas.microsoft.com/office/drawing/2014/main" id="{3754A315-0B66-307C-89B2-D373EDAE361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5" name="Google Shape;2675;ga1242414e1_0_304:notes">
            <a:extLst>
              <a:ext uri="{FF2B5EF4-FFF2-40B4-BE49-F238E27FC236}">
                <a16:creationId xmlns:a16="http://schemas.microsoft.com/office/drawing/2014/main" id="{D9552FCD-1408-70F8-60C3-C16872602683}"/>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3603016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4"/>
        <p:cNvGrpSpPr/>
        <p:nvPr/>
      </p:nvGrpSpPr>
      <p:grpSpPr>
        <a:xfrm>
          <a:off x="0" y="0"/>
          <a:ext cx="0" cy="0"/>
          <a:chOff x="0" y="0"/>
          <a:chExt cx="0" cy="0"/>
        </a:xfrm>
      </p:grpSpPr>
      <p:sp>
        <p:nvSpPr>
          <p:cNvPr id="2315" name="Google Shape;2315;g8b385fd27f_2_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16" name="Google Shape;2316;g8b385fd27f_2_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pic>
        <p:nvPicPr>
          <p:cNvPr id="9" name="Google Shape;9;p2"/>
          <p:cNvPicPr preferRelativeResize="0"/>
          <p:nvPr/>
        </p:nvPicPr>
        <p:blipFill>
          <a:blip r:embed="rId2">
            <a:alphaModFix/>
          </a:blip>
          <a:stretch>
            <a:fillRect/>
          </a:stretch>
        </p:blipFill>
        <p:spPr>
          <a:xfrm rot="-5400000">
            <a:off x="1993300" y="-1993300"/>
            <a:ext cx="5152625" cy="9139226"/>
          </a:xfrm>
          <a:prstGeom prst="rect">
            <a:avLst/>
          </a:prstGeom>
          <a:noFill/>
          <a:ln>
            <a:noFill/>
          </a:ln>
        </p:spPr>
      </p:pic>
      <p:sp>
        <p:nvSpPr>
          <p:cNvPr id="10" name="Google Shape;10;p2"/>
          <p:cNvSpPr/>
          <p:nvPr/>
        </p:nvSpPr>
        <p:spPr>
          <a:xfrm>
            <a:off x="6220725" y="0"/>
            <a:ext cx="2923500" cy="5143500"/>
          </a:xfrm>
          <a:prstGeom prst="rect">
            <a:avLst/>
          </a:prstGeom>
          <a:gradFill>
            <a:gsLst>
              <a:gs pos="0">
                <a:schemeClr val="accent3"/>
              </a:gs>
              <a:gs pos="100000">
                <a:schemeClr val="accent4"/>
              </a:gs>
            </a:gsLst>
            <a:lin ang="1350003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11;p2"/>
          <p:cNvGrpSpPr/>
          <p:nvPr/>
        </p:nvGrpSpPr>
        <p:grpSpPr>
          <a:xfrm>
            <a:off x="7933020" y="4114401"/>
            <a:ext cx="1656312" cy="1660374"/>
            <a:chOff x="2929375" y="236175"/>
            <a:chExt cx="805325" cy="807300"/>
          </a:xfrm>
        </p:grpSpPr>
        <p:sp>
          <p:nvSpPr>
            <p:cNvPr id="12" name="Google Shape;12;p2"/>
            <p:cNvSpPr/>
            <p:nvPr/>
          </p:nvSpPr>
          <p:spPr>
            <a:xfrm>
              <a:off x="2986025" y="241975"/>
              <a:ext cx="280400" cy="191800"/>
            </a:xfrm>
            <a:custGeom>
              <a:avLst/>
              <a:gdLst/>
              <a:ahLst/>
              <a:cxnLst/>
              <a:rect l="l" t="t" r="r" b="b"/>
              <a:pathLst>
                <a:path w="11216" h="7672" extrusionOk="0">
                  <a:moveTo>
                    <a:pt x="11216" y="1"/>
                  </a:moveTo>
                  <a:cubicBezTo>
                    <a:pt x="10964" y="1"/>
                    <a:pt x="10809" y="98"/>
                    <a:pt x="10577" y="98"/>
                  </a:cubicBezTo>
                  <a:lnTo>
                    <a:pt x="310" y="7110"/>
                  </a:lnTo>
                  <a:cubicBezTo>
                    <a:pt x="233" y="7265"/>
                    <a:pt x="155" y="7439"/>
                    <a:pt x="0" y="7672"/>
                  </a:cubicBezTo>
                  <a:lnTo>
                    <a:pt x="1121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p:nvPr/>
          </p:nvSpPr>
          <p:spPr>
            <a:xfrm>
              <a:off x="2951650" y="236175"/>
              <a:ext cx="395650" cy="270250"/>
            </a:xfrm>
            <a:custGeom>
              <a:avLst/>
              <a:gdLst/>
              <a:ahLst/>
              <a:cxnLst/>
              <a:rect l="l" t="t" r="r" b="b"/>
              <a:pathLst>
                <a:path w="15826" h="10810" extrusionOk="0">
                  <a:moveTo>
                    <a:pt x="15341" y="1"/>
                  </a:moveTo>
                  <a:lnTo>
                    <a:pt x="155" y="10402"/>
                  </a:lnTo>
                  <a:cubicBezTo>
                    <a:pt x="155" y="10499"/>
                    <a:pt x="78" y="10654"/>
                    <a:pt x="0" y="10809"/>
                  </a:cubicBezTo>
                  <a:lnTo>
                    <a:pt x="1582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p2"/>
            <p:cNvSpPr/>
            <p:nvPr/>
          </p:nvSpPr>
          <p:spPr>
            <a:xfrm>
              <a:off x="2935650" y="241975"/>
              <a:ext cx="472175" cy="324975"/>
            </a:xfrm>
            <a:custGeom>
              <a:avLst/>
              <a:gdLst/>
              <a:ahLst/>
              <a:cxnLst/>
              <a:rect l="l" t="t" r="r" b="b"/>
              <a:pathLst>
                <a:path w="18887" h="12999" extrusionOk="0">
                  <a:moveTo>
                    <a:pt x="18558" y="1"/>
                  </a:moveTo>
                  <a:lnTo>
                    <a:pt x="78" y="12689"/>
                  </a:lnTo>
                  <a:cubicBezTo>
                    <a:pt x="78" y="12766"/>
                    <a:pt x="78" y="12844"/>
                    <a:pt x="1" y="12999"/>
                  </a:cubicBezTo>
                  <a:lnTo>
                    <a:pt x="18887" y="98"/>
                  </a:lnTo>
                  <a:cubicBezTo>
                    <a:pt x="18790" y="1"/>
                    <a:pt x="18713" y="1"/>
                    <a:pt x="1855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p:nvPr/>
          </p:nvSpPr>
          <p:spPr>
            <a:xfrm>
              <a:off x="2929375" y="254100"/>
              <a:ext cx="530750" cy="367575"/>
            </a:xfrm>
            <a:custGeom>
              <a:avLst/>
              <a:gdLst/>
              <a:ahLst/>
              <a:cxnLst/>
              <a:rect l="l" t="t" r="r" b="b"/>
              <a:pathLst>
                <a:path w="21230" h="14703" extrusionOk="0">
                  <a:moveTo>
                    <a:pt x="20978" y="0"/>
                  </a:moveTo>
                  <a:lnTo>
                    <a:pt x="77" y="14373"/>
                  </a:lnTo>
                  <a:cubicBezTo>
                    <a:pt x="77" y="14451"/>
                    <a:pt x="0" y="14528"/>
                    <a:pt x="0" y="14702"/>
                  </a:cubicBezTo>
                  <a:lnTo>
                    <a:pt x="21230" y="97"/>
                  </a:lnTo>
                  <a:cubicBezTo>
                    <a:pt x="21152" y="97"/>
                    <a:pt x="21075" y="97"/>
                    <a:pt x="2097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p:nvPr/>
          </p:nvSpPr>
          <p:spPr>
            <a:xfrm>
              <a:off x="2929375" y="272500"/>
              <a:ext cx="577250" cy="397600"/>
            </a:xfrm>
            <a:custGeom>
              <a:avLst/>
              <a:gdLst/>
              <a:ahLst/>
              <a:cxnLst/>
              <a:rect l="l" t="t" r="r" b="b"/>
              <a:pathLst>
                <a:path w="23090" h="15904" extrusionOk="0">
                  <a:moveTo>
                    <a:pt x="22838" y="0"/>
                  </a:moveTo>
                  <a:lnTo>
                    <a:pt x="0" y="15574"/>
                  </a:lnTo>
                  <a:cubicBezTo>
                    <a:pt x="77" y="15729"/>
                    <a:pt x="77" y="15826"/>
                    <a:pt x="77" y="15903"/>
                  </a:cubicBezTo>
                  <a:lnTo>
                    <a:pt x="23089" y="155"/>
                  </a:lnTo>
                  <a:cubicBezTo>
                    <a:pt x="23012" y="78"/>
                    <a:pt x="22915" y="78"/>
                    <a:pt x="2283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2"/>
            <p:cNvSpPr/>
            <p:nvPr/>
          </p:nvSpPr>
          <p:spPr>
            <a:xfrm>
              <a:off x="2935650" y="294775"/>
              <a:ext cx="611175" cy="421825"/>
            </a:xfrm>
            <a:custGeom>
              <a:avLst/>
              <a:gdLst/>
              <a:ahLst/>
              <a:cxnLst/>
              <a:rect l="l" t="t" r="r" b="b"/>
              <a:pathLst>
                <a:path w="24447" h="16873" extrusionOk="0">
                  <a:moveTo>
                    <a:pt x="24214" y="0"/>
                  </a:moveTo>
                  <a:lnTo>
                    <a:pt x="1" y="16543"/>
                  </a:lnTo>
                  <a:cubicBezTo>
                    <a:pt x="1" y="16620"/>
                    <a:pt x="1" y="16698"/>
                    <a:pt x="78" y="16872"/>
                  </a:cubicBezTo>
                  <a:lnTo>
                    <a:pt x="24446" y="155"/>
                  </a:lnTo>
                  <a:cubicBezTo>
                    <a:pt x="24369" y="78"/>
                    <a:pt x="24291" y="0"/>
                    <a:pt x="2421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2"/>
            <p:cNvSpPr/>
            <p:nvPr/>
          </p:nvSpPr>
          <p:spPr>
            <a:xfrm>
              <a:off x="2945350" y="318975"/>
              <a:ext cx="637775" cy="439750"/>
            </a:xfrm>
            <a:custGeom>
              <a:avLst/>
              <a:gdLst/>
              <a:ahLst/>
              <a:cxnLst/>
              <a:rect l="l" t="t" r="r" b="b"/>
              <a:pathLst>
                <a:path w="25511" h="17590" extrusionOk="0">
                  <a:moveTo>
                    <a:pt x="25279" y="1"/>
                  </a:moveTo>
                  <a:lnTo>
                    <a:pt x="0" y="17357"/>
                  </a:lnTo>
                  <a:cubicBezTo>
                    <a:pt x="0" y="17434"/>
                    <a:pt x="97" y="17512"/>
                    <a:pt x="97" y="17589"/>
                  </a:cubicBezTo>
                  <a:lnTo>
                    <a:pt x="25511" y="156"/>
                  </a:lnTo>
                  <a:cubicBezTo>
                    <a:pt x="25434" y="78"/>
                    <a:pt x="25356" y="78"/>
                    <a:pt x="2527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2"/>
            <p:cNvSpPr/>
            <p:nvPr/>
          </p:nvSpPr>
          <p:spPr>
            <a:xfrm>
              <a:off x="2959875" y="347075"/>
              <a:ext cx="655700" cy="449900"/>
            </a:xfrm>
            <a:custGeom>
              <a:avLst/>
              <a:gdLst/>
              <a:ahLst/>
              <a:cxnLst/>
              <a:rect l="l" t="t" r="r" b="b"/>
              <a:pathLst>
                <a:path w="26228" h="17996" extrusionOk="0">
                  <a:moveTo>
                    <a:pt x="25976" y="0"/>
                  </a:moveTo>
                  <a:lnTo>
                    <a:pt x="0" y="17763"/>
                  </a:lnTo>
                  <a:cubicBezTo>
                    <a:pt x="0" y="17841"/>
                    <a:pt x="78" y="17918"/>
                    <a:pt x="78" y="17996"/>
                  </a:cubicBezTo>
                  <a:lnTo>
                    <a:pt x="26228" y="155"/>
                  </a:lnTo>
                  <a:cubicBezTo>
                    <a:pt x="26150" y="78"/>
                    <a:pt x="26053" y="0"/>
                    <a:pt x="2597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2"/>
            <p:cNvSpPr/>
            <p:nvPr/>
          </p:nvSpPr>
          <p:spPr>
            <a:xfrm>
              <a:off x="2977800" y="377575"/>
              <a:ext cx="663925" cy="457650"/>
            </a:xfrm>
            <a:custGeom>
              <a:avLst/>
              <a:gdLst/>
              <a:ahLst/>
              <a:cxnLst/>
              <a:rect l="l" t="t" r="r" b="b"/>
              <a:pathLst>
                <a:path w="26557" h="18306" extrusionOk="0">
                  <a:moveTo>
                    <a:pt x="26402" y="1"/>
                  </a:moveTo>
                  <a:lnTo>
                    <a:pt x="0" y="18073"/>
                  </a:lnTo>
                  <a:cubicBezTo>
                    <a:pt x="0" y="18151"/>
                    <a:pt x="78" y="18228"/>
                    <a:pt x="78" y="18306"/>
                  </a:cubicBezTo>
                  <a:lnTo>
                    <a:pt x="26557" y="156"/>
                  </a:lnTo>
                  <a:cubicBezTo>
                    <a:pt x="26557" y="78"/>
                    <a:pt x="26479" y="1"/>
                    <a:pt x="2640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2"/>
            <p:cNvSpPr/>
            <p:nvPr/>
          </p:nvSpPr>
          <p:spPr>
            <a:xfrm>
              <a:off x="2998125" y="409550"/>
              <a:ext cx="669750" cy="460075"/>
            </a:xfrm>
            <a:custGeom>
              <a:avLst/>
              <a:gdLst/>
              <a:ahLst/>
              <a:cxnLst/>
              <a:rect l="l" t="t" r="r" b="b"/>
              <a:pathLst>
                <a:path w="26790" h="18403" extrusionOk="0">
                  <a:moveTo>
                    <a:pt x="26635" y="0"/>
                  </a:moveTo>
                  <a:lnTo>
                    <a:pt x="1" y="18170"/>
                  </a:lnTo>
                  <a:cubicBezTo>
                    <a:pt x="78" y="18247"/>
                    <a:pt x="78" y="18247"/>
                    <a:pt x="78" y="18325"/>
                  </a:cubicBezTo>
                  <a:lnTo>
                    <a:pt x="156" y="18402"/>
                  </a:lnTo>
                  <a:lnTo>
                    <a:pt x="26790" y="174"/>
                  </a:lnTo>
                  <a:cubicBezTo>
                    <a:pt x="26712" y="174"/>
                    <a:pt x="26712" y="78"/>
                    <a:pt x="26712" y="78"/>
                  </a:cubicBezTo>
                  <a:lnTo>
                    <a:pt x="26635"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2"/>
            <p:cNvSpPr/>
            <p:nvPr/>
          </p:nvSpPr>
          <p:spPr>
            <a:xfrm>
              <a:off x="3022350" y="443925"/>
              <a:ext cx="665875" cy="458125"/>
            </a:xfrm>
            <a:custGeom>
              <a:avLst/>
              <a:gdLst/>
              <a:ahLst/>
              <a:cxnLst/>
              <a:rect l="l" t="t" r="r" b="b"/>
              <a:pathLst>
                <a:path w="26635" h="18325" extrusionOk="0">
                  <a:moveTo>
                    <a:pt x="26557" y="0"/>
                  </a:moveTo>
                  <a:lnTo>
                    <a:pt x="0" y="18170"/>
                  </a:lnTo>
                  <a:cubicBezTo>
                    <a:pt x="78" y="18247"/>
                    <a:pt x="155" y="18247"/>
                    <a:pt x="155" y="18325"/>
                  </a:cubicBezTo>
                  <a:lnTo>
                    <a:pt x="26634" y="252"/>
                  </a:lnTo>
                  <a:cubicBezTo>
                    <a:pt x="26634" y="155"/>
                    <a:pt x="26557" y="78"/>
                    <a:pt x="2655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2"/>
            <p:cNvSpPr/>
            <p:nvPr/>
          </p:nvSpPr>
          <p:spPr>
            <a:xfrm>
              <a:off x="3050425" y="480250"/>
              <a:ext cx="655725" cy="451825"/>
            </a:xfrm>
            <a:custGeom>
              <a:avLst/>
              <a:gdLst/>
              <a:ahLst/>
              <a:cxnLst/>
              <a:rect l="l" t="t" r="r" b="b"/>
              <a:pathLst>
                <a:path w="26229" h="18073" extrusionOk="0">
                  <a:moveTo>
                    <a:pt x="26151" y="0"/>
                  </a:moveTo>
                  <a:lnTo>
                    <a:pt x="1" y="17918"/>
                  </a:lnTo>
                  <a:cubicBezTo>
                    <a:pt x="78" y="17995"/>
                    <a:pt x="156" y="17995"/>
                    <a:pt x="252" y="18073"/>
                  </a:cubicBezTo>
                  <a:lnTo>
                    <a:pt x="26228" y="252"/>
                  </a:lnTo>
                  <a:cubicBezTo>
                    <a:pt x="26228" y="155"/>
                    <a:pt x="26151" y="78"/>
                    <a:pt x="261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4;p2"/>
            <p:cNvSpPr/>
            <p:nvPr/>
          </p:nvSpPr>
          <p:spPr>
            <a:xfrm>
              <a:off x="3082875" y="520425"/>
              <a:ext cx="637300" cy="440225"/>
            </a:xfrm>
            <a:custGeom>
              <a:avLst/>
              <a:gdLst/>
              <a:ahLst/>
              <a:cxnLst/>
              <a:rect l="l" t="t" r="r" b="b"/>
              <a:pathLst>
                <a:path w="25492" h="17609" extrusionOk="0">
                  <a:moveTo>
                    <a:pt x="25414" y="1"/>
                  </a:moveTo>
                  <a:lnTo>
                    <a:pt x="0" y="17434"/>
                  </a:lnTo>
                  <a:cubicBezTo>
                    <a:pt x="78" y="17434"/>
                    <a:pt x="155" y="17531"/>
                    <a:pt x="233" y="17609"/>
                  </a:cubicBezTo>
                  <a:lnTo>
                    <a:pt x="25492" y="253"/>
                  </a:lnTo>
                  <a:cubicBezTo>
                    <a:pt x="25492" y="175"/>
                    <a:pt x="25414" y="98"/>
                    <a:pt x="2541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p2"/>
            <p:cNvSpPr/>
            <p:nvPr/>
          </p:nvSpPr>
          <p:spPr>
            <a:xfrm>
              <a:off x="3119200" y="563050"/>
              <a:ext cx="611150" cy="421825"/>
            </a:xfrm>
            <a:custGeom>
              <a:avLst/>
              <a:gdLst/>
              <a:ahLst/>
              <a:cxnLst/>
              <a:rect l="l" t="t" r="r" b="b"/>
              <a:pathLst>
                <a:path w="24446" h="16873" extrusionOk="0">
                  <a:moveTo>
                    <a:pt x="24368" y="1"/>
                  </a:moveTo>
                  <a:lnTo>
                    <a:pt x="0" y="16698"/>
                  </a:lnTo>
                  <a:cubicBezTo>
                    <a:pt x="78" y="16795"/>
                    <a:pt x="155" y="16795"/>
                    <a:pt x="233" y="16872"/>
                  </a:cubicBezTo>
                  <a:lnTo>
                    <a:pt x="24446" y="233"/>
                  </a:lnTo>
                  <a:cubicBezTo>
                    <a:pt x="24446" y="156"/>
                    <a:pt x="24368" y="78"/>
                    <a:pt x="2436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6;p2"/>
            <p:cNvSpPr/>
            <p:nvPr/>
          </p:nvSpPr>
          <p:spPr>
            <a:xfrm>
              <a:off x="3159375" y="609550"/>
              <a:ext cx="575325" cy="397600"/>
            </a:xfrm>
            <a:custGeom>
              <a:avLst/>
              <a:gdLst/>
              <a:ahLst/>
              <a:cxnLst/>
              <a:rect l="l" t="t" r="r" b="b"/>
              <a:pathLst>
                <a:path w="23013" h="15904" extrusionOk="0">
                  <a:moveTo>
                    <a:pt x="23013" y="0"/>
                  </a:moveTo>
                  <a:lnTo>
                    <a:pt x="1" y="15729"/>
                  </a:lnTo>
                  <a:cubicBezTo>
                    <a:pt x="78" y="15806"/>
                    <a:pt x="156" y="15806"/>
                    <a:pt x="253" y="15903"/>
                  </a:cubicBezTo>
                  <a:lnTo>
                    <a:pt x="23013" y="233"/>
                  </a:lnTo>
                  <a:lnTo>
                    <a:pt x="23013"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p2"/>
            <p:cNvSpPr/>
            <p:nvPr/>
          </p:nvSpPr>
          <p:spPr>
            <a:xfrm>
              <a:off x="3203925" y="657975"/>
              <a:ext cx="530775" cy="365150"/>
            </a:xfrm>
            <a:custGeom>
              <a:avLst/>
              <a:gdLst/>
              <a:ahLst/>
              <a:cxnLst/>
              <a:rect l="l" t="t" r="r" b="b"/>
              <a:pathLst>
                <a:path w="21231" h="14606" extrusionOk="0">
                  <a:moveTo>
                    <a:pt x="21231" y="0"/>
                  </a:moveTo>
                  <a:lnTo>
                    <a:pt x="1" y="14528"/>
                  </a:lnTo>
                  <a:cubicBezTo>
                    <a:pt x="156" y="14606"/>
                    <a:pt x="233" y="14606"/>
                    <a:pt x="311" y="14606"/>
                  </a:cubicBezTo>
                  <a:lnTo>
                    <a:pt x="21231" y="310"/>
                  </a:lnTo>
                  <a:lnTo>
                    <a:pt x="2123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2"/>
            <p:cNvSpPr/>
            <p:nvPr/>
          </p:nvSpPr>
          <p:spPr>
            <a:xfrm>
              <a:off x="3256225" y="712200"/>
              <a:ext cx="472200" cy="324975"/>
            </a:xfrm>
            <a:custGeom>
              <a:avLst/>
              <a:gdLst/>
              <a:ahLst/>
              <a:cxnLst/>
              <a:rect l="l" t="t" r="r" b="b"/>
              <a:pathLst>
                <a:path w="18888" h="12999" extrusionOk="0">
                  <a:moveTo>
                    <a:pt x="18887" y="1"/>
                  </a:moveTo>
                  <a:lnTo>
                    <a:pt x="1" y="12921"/>
                  </a:lnTo>
                  <a:cubicBezTo>
                    <a:pt x="156" y="12921"/>
                    <a:pt x="253" y="12998"/>
                    <a:pt x="408" y="12998"/>
                  </a:cubicBezTo>
                  <a:lnTo>
                    <a:pt x="18887" y="330"/>
                  </a:lnTo>
                  <a:lnTo>
                    <a:pt x="18887"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2"/>
            <p:cNvSpPr/>
            <p:nvPr/>
          </p:nvSpPr>
          <p:spPr>
            <a:xfrm>
              <a:off x="3318700" y="772750"/>
              <a:ext cx="393725" cy="270725"/>
            </a:xfrm>
            <a:custGeom>
              <a:avLst/>
              <a:gdLst/>
              <a:ahLst/>
              <a:cxnLst/>
              <a:rect l="l" t="t" r="r" b="b"/>
              <a:pathLst>
                <a:path w="15749" h="10829" extrusionOk="0">
                  <a:moveTo>
                    <a:pt x="15749" y="0"/>
                  </a:moveTo>
                  <a:lnTo>
                    <a:pt x="1" y="10828"/>
                  </a:lnTo>
                  <a:lnTo>
                    <a:pt x="485" y="10828"/>
                  </a:lnTo>
                  <a:lnTo>
                    <a:pt x="15671" y="407"/>
                  </a:lnTo>
                  <a:cubicBezTo>
                    <a:pt x="15671" y="252"/>
                    <a:pt x="15749" y="174"/>
                    <a:pt x="1574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2"/>
            <p:cNvSpPr/>
            <p:nvPr/>
          </p:nvSpPr>
          <p:spPr>
            <a:xfrm>
              <a:off x="3399575" y="845375"/>
              <a:ext cx="280425" cy="191800"/>
            </a:xfrm>
            <a:custGeom>
              <a:avLst/>
              <a:gdLst/>
              <a:ahLst/>
              <a:cxnLst/>
              <a:rect l="l" t="t" r="r" b="b"/>
              <a:pathLst>
                <a:path w="11217" h="7672" extrusionOk="0">
                  <a:moveTo>
                    <a:pt x="11216" y="1"/>
                  </a:moveTo>
                  <a:lnTo>
                    <a:pt x="1" y="7671"/>
                  </a:lnTo>
                  <a:cubicBezTo>
                    <a:pt x="233" y="7594"/>
                    <a:pt x="407" y="7594"/>
                    <a:pt x="562" y="7594"/>
                  </a:cubicBezTo>
                  <a:lnTo>
                    <a:pt x="10887" y="485"/>
                  </a:lnTo>
                  <a:cubicBezTo>
                    <a:pt x="10984" y="330"/>
                    <a:pt x="11061" y="175"/>
                    <a:pt x="1121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1" name="Google Shape;31;p2"/>
          <p:cNvGrpSpPr/>
          <p:nvPr/>
        </p:nvGrpSpPr>
        <p:grpSpPr>
          <a:xfrm>
            <a:off x="4302988" y="231550"/>
            <a:ext cx="538025" cy="157800"/>
            <a:chOff x="2575325" y="1348650"/>
            <a:chExt cx="538025" cy="157800"/>
          </a:xfrm>
        </p:grpSpPr>
        <p:sp>
          <p:nvSpPr>
            <p:cNvPr id="32" name="Google Shape;32;p2"/>
            <p:cNvSpPr/>
            <p:nvPr/>
          </p:nvSpPr>
          <p:spPr>
            <a:xfrm>
              <a:off x="2575325" y="1348650"/>
              <a:ext cx="157800" cy="1578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2"/>
            <p:cNvSpPr/>
            <p:nvPr/>
          </p:nvSpPr>
          <p:spPr>
            <a:xfrm>
              <a:off x="2765438" y="1348650"/>
              <a:ext cx="157800" cy="1578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2"/>
            <p:cNvSpPr/>
            <p:nvPr/>
          </p:nvSpPr>
          <p:spPr>
            <a:xfrm>
              <a:off x="2955550" y="1348650"/>
              <a:ext cx="157800" cy="1578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5" name="Google Shape;35;p2"/>
          <p:cNvGrpSpPr/>
          <p:nvPr/>
        </p:nvGrpSpPr>
        <p:grpSpPr>
          <a:xfrm>
            <a:off x="323639" y="4144000"/>
            <a:ext cx="925310" cy="943383"/>
            <a:chOff x="595389" y="1761100"/>
            <a:chExt cx="925310" cy="943383"/>
          </a:xfrm>
        </p:grpSpPr>
        <p:cxnSp>
          <p:nvCxnSpPr>
            <p:cNvPr id="36" name="Google Shape;36;p2"/>
            <p:cNvCxnSpPr/>
            <p:nvPr/>
          </p:nvCxnSpPr>
          <p:spPr>
            <a:xfrm>
              <a:off x="790199" y="2065118"/>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37" name="Google Shape;37;p2"/>
            <p:cNvCxnSpPr/>
            <p:nvPr/>
          </p:nvCxnSpPr>
          <p:spPr>
            <a:xfrm>
              <a:off x="595389" y="2117083"/>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38" name="Google Shape;38;p2"/>
            <p:cNvCxnSpPr/>
            <p:nvPr/>
          </p:nvCxnSpPr>
          <p:spPr>
            <a:xfrm>
              <a:off x="656919" y="1761100"/>
              <a:ext cx="730500" cy="587400"/>
            </a:xfrm>
            <a:prstGeom prst="straightConnector1">
              <a:avLst/>
            </a:prstGeom>
            <a:noFill/>
            <a:ln w="9525" cap="flat" cmpd="sng">
              <a:solidFill>
                <a:schemeClr val="dk2"/>
              </a:solidFill>
              <a:prstDash val="solid"/>
              <a:round/>
              <a:headEnd type="none" w="med" len="med"/>
              <a:tailEnd type="none" w="med" len="med"/>
            </a:ln>
          </p:spPr>
        </p:cxnSp>
      </p:grpSp>
      <p:grpSp>
        <p:nvGrpSpPr>
          <p:cNvPr id="39" name="Google Shape;39;p2"/>
          <p:cNvGrpSpPr/>
          <p:nvPr/>
        </p:nvGrpSpPr>
        <p:grpSpPr>
          <a:xfrm>
            <a:off x="-262436" y="-403375"/>
            <a:ext cx="925310" cy="943383"/>
            <a:chOff x="595389" y="1761100"/>
            <a:chExt cx="925310" cy="943383"/>
          </a:xfrm>
        </p:grpSpPr>
        <p:cxnSp>
          <p:nvCxnSpPr>
            <p:cNvPr id="40" name="Google Shape;40;p2"/>
            <p:cNvCxnSpPr/>
            <p:nvPr/>
          </p:nvCxnSpPr>
          <p:spPr>
            <a:xfrm>
              <a:off x="790199" y="2065118"/>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41" name="Google Shape;41;p2"/>
            <p:cNvCxnSpPr/>
            <p:nvPr/>
          </p:nvCxnSpPr>
          <p:spPr>
            <a:xfrm>
              <a:off x="595389" y="2117083"/>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42" name="Google Shape;42;p2"/>
            <p:cNvCxnSpPr/>
            <p:nvPr/>
          </p:nvCxnSpPr>
          <p:spPr>
            <a:xfrm>
              <a:off x="656919" y="1761100"/>
              <a:ext cx="730500" cy="587400"/>
            </a:xfrm>
            <a:prstGeom prst="straightConnector1">
              <a:avLst/>
            </a:prstGeom>
            <a:noFill/>
            <a:ln w="9525" cap="flat" cmpd="sng">
              <a:solidFill>
                <a:schemeClr val="dk2"/>
              </a:solidFill>
              <a:prstDash val="solid"/>
              <a:round/>
              <a:headEnd type="none" w="med" len="med"/>
              <a:tailEnd type="none" w="med" len="med"/>
            </a:ln>
          </p:spPr>
        </p:cxnSp>
      </p:grpSp>
      <p:grpSp>
        <p:nvGrpSpPr>
          <p:cNvPr id="43" name="Google Shape;43;p2"/>
          <p:cNvGrpSpPr/>
          <p:nvPr/>
        </p:nvGrpSpPr>
        <p:grpSpPr>
          <a:xfrm rot="5400000">
            <a:off x="7926547" y="2473475"/>
            <a:ext cx="1584577" cy="196549"/>
            <a:chOff x="750197" y="155825"/>
            <a:chExt cx="1584577" cy="196549"/>
          </a:xfrm>
        </p:grpSpPr>
        <p:sp>
          <p:nvSpPr>
            <p:cNvPr id="44" name="Google Shape;44;p2"/>
            <p:cNvSpPr/>
            <p:nvPr/>
          </p:nvSpPr>
          <p:spPr>
            <a:xfrm rot="-5400000">
              <a:off x="2093744" y="299443"/>
              <a:ext cx="52930" cy="52930"/>
            </a:xfrm>
            <a:custGeom>
              <a:avLst/>
              <a:gdLst/>
              <a:ahLst/>
              <a:cxnLst/>
              <a:rect l="l" t="t" r="r" b="b"/>
              <a:pathLst>
                <a:path w="1221" h="1221" extrusionOk="0">
                  <a:moveTo>
                    <a:pt x="659" y="0"/>
                  </a:moveTo>
                  <a:cubicBezTo>
                    <a:pt x="252" y="0"/>
                    <a:pt x="0" y="252"/>
                    <a:pt x="0" y="640"/>
                  </a:cubicBezTo>
                  <a:cubicBezTo>
                    <a:pt x="0" y="969"/>
                    <a:pt x="252" y="1221"/>
                    <a:pt x="659" y="1221"/>
                  </a:cubicBezTo>
                  <a:cubicBezTo>
                    <a:pt x="969" y="1221"/>
                    <a:pt x="1221" y="969"/>
                    <a:pt x="1221" y="640"/>
                  </a:cubicBezTo>
                  <a:cubicBezTo>
                    <a:pt x="1221" y="252"/>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5;p2"/>
            <p:cNvSpPr/>
            <p:nvPr/>
          </p:nvSpPr>
          <p:spPr>
            <a:xfrm rot="-5400000">
              <a:off x="1915294" y="299855"/>
              <a:ext cx="52930" cy="52107"/>
            </a:xfrm>
            <a:custGeom>
              <a:avLst/>
              <a:gdLst/>
              <a:ahLst/>
              <a:cxnLst/>
              <a:rect l="l" t="t" r="r" b="b"/>
              <a:pathLst>
                <a:path w="1221" h="1202" extrusionOk="0">
                  <a:moveTo>
                    <a:pt x="659" y="1"/>
                  </a:moveTo>
                  <a:cubicBezTo>
                    <a:pt x="252" y="1"/>
                    <a:pt x="0" y="233"/>
                    <a:pt x="0" y="563"/>
                  </a:cubicBezTo>
                  <a:cubicBezTo>
                    <a:pt x="0" y="969"/>
                    <a:pt x="252" y="1202"/>
                    <a:pt x="659" y="1202"/>
                  </a:cubicBezTo>
                  <a:cubicBezTo>
                    <a:pt x="969" y="1202"/>
                    <a:pt x="1221" y="969"/>
                    <a:pt x="1221" y="563"/>
                  </a:cubicBezTo>
                  <a:cubicBezTo>
                    <a:pt x="1221" y="233"/>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6;p2"/>
            <p:cNvSpPr/>
            <p:nvPr/>
          </p:nvSpPr>
          <p:spPr>
            <a:xfrm rot="-5400000">
              <a:off x="1735196" y="297753"/>
              <a:ext cx="52930" cy="56312"/>
            </a:xfrm>
            <a:custGeom>
              <a:avLst/>
              <a:gdLst/>
              <a:ahLst/>
              <a:cxnLst/>
              <a:rect l="l" t="t" r="r" b="b"/>
              <a:pathLst>
                <a:path w="1221" h="1299" extrusionOk="0">
                  <a:moveTo>
                    <a:pt x="659" y="0"/>
                  </a:moveTo>
                  <a:cubicBezTo>
                    <a:pt x="252" y="0"/>
                    <a:pt x="0" y="330"/>
                    <a:pt x="0" y="640"/>
                  </a:cubicBezTo>
                  <a:cubicBezTo>
                    <a:pt x="0" y="969"/>
                    <a:pt x="252" y="1298"/>
                    <a:pt x="659" y="1298"/>
                  </a:cubicBezTo>
                  <a:cubicBezTo>
                    <a:pt x="969" y="1298"/>
                    <a:pt x="1221" y="969"/>
                    <a:pt x="1221" y="640"/>
                  </a:cubicBezTo>
                  <a:cubicBezTo>
                    <a:pt x="1221" y="330"/>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7;p2"/>
            <p:cNvSpPr/>
            <p:nvPr/>
          </p:nvSpPr>
          <p:spPr>
            <a:xfrm rot="-5400000">
              <a:off x="1556334" y="297753"/>
              <a:ext cx="52930" cy="56312"/>
            </a:xfrm>
            <a:custGeom>
              <a:avLst/>
              <a:gdLst/>
              <a:ahLst/>
              <a:cxnLst/>
              <a:rect l="l" t="t" r="r" b="b"/>
              <a:pathLst>
                <a:path w="1221" h="1299" extrusionOk="0">
                  <a:moveTo>
                    <a:pt x="659" y="0"/>
                  </a:moveTo>
                  <a:cubicBezTo>
                    <a:pt x="252" y="0"/>
                    <a:pt x="0" y="330"/>
                    <a:pt x="0" y="659"/>
                  </a:cubicBezTo>
                  <a:cubicBezTo>
                    <a:pt x="0" y="969"/>
                    <a:pt x="252" y="1298"/>
                    <a:pt x="659" y="1298"/>
                  </a:cubicBezTo>
                  <a:cubicBezTo>
                    <a:pt x="969" y="1298"/>
                    <a:pt x="1221" y="969"/>
                    <a:pt x="1221" y="659"/>
                  </a:cubicBezTo>
                  <a:cubicBezTo>
                    <a:pt x="1221" y="330"/>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2"/>
            <p:cNvSpPr/>
            <p:nvPr/>
          </p:nvSpPr>
          <p:spPr>
            <a:xfrm rot="-5400000">
              <a:off x="1378296" y="297753"/>
              <a:ext cx="52930" cy="56312"/>
            </a:xfrm>
            <a:custGeom>
              <a:avLst/>
              <a:gdLst/>
              <a:ahLst/>
              <a:cxnLst/>
              <a:rect l="l" t="t" r="r" b="b"/>
              <a:pathLst>
                <a:path w="1221" h="1299" extrusionOk="0">
                  <a:moveTo>
                    <a:pt x="659" y="1"/>
                  </a:moveTo>
                  <a:cubicBezTo>
                    <a:pt x="252" y="1"/>
                    <a:pt x="0" y="330"/>
                    <a:pt x="0" y="640"/>
                  </a:cubicBezTo>
                  <a:cubicBezTo>
                    <a:pt x="0" y="969"/>
                    <a:pt x="252" y="1299"/>
                    <a:pt x="659" y="1299"/>
                  </a:cubicBezTo>
                  <a:cubicBezTo>
                    <a:pt x="969" y="1299"/>
                    <a:pt x="1221" y="969"/>
                    <a:pt x="1221" y="640"/>
                  </a:cubicBezTo>
                  <a:cubicBezTo>
                    <a:pt x="1221" y="330"/>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49;p2"/>
            <p:cNvSpPr/>
            <p:nvPr/>
          </p:nvSpPr>
          <p:spPr>
            <a:xfrm rot="-5400000">
              <a:off x="1197765" y="299422"/>
              <a:ext cx="52930" cy="52974"/>
            </a:xfrm>
            <a:custGeom>
              <a:avLst/>
              <a:gdLst/>
              <a:ahLst/>
              <a:cxnLst/>
              <a:rect l="l" t="t" r="r" b="b"/>
              <a:pathLst>
                <a:path w="1221" h="1222" extrusionOk="0">
                  <a:moveTo>
                    <a:pt x="659" y="1"/>
                  </a:moveTo>
                  <a:cubicBezTo>
                    <a:pt x="252" y="1"/>
                    <a:pt x="0" y="253"/>
                    <a:pt x="0" y="660"/>
                  </a:cubicBezTo>
                  <a:cubicBezTo>
                    <a:pt x="0" y="970"/>
                    <a:pt x="252" y="1221"/>
                    <a:pt x="659" y="1221"/>
                  </a:cubicBezTo>
                  <a:cubicBezTo>
                    <a:pt x="969" y="1221"/>
                    <a:pt x="1221" y="970"/>
                    <a:pt x="1221" y="660"/>
                  </a:cubicBezTo>
                  <a:cubicBezTo>
                    <a:pt x="1221" y="253"/>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2"/>
            <p:cNvSpPr/>
            <p:nvPr/>
          </p:nvSpPr>
          <p:spPr>
            <a:xfrm rot="-5400000">
              <a:off x="1019336" y="299855"/>
              <a:ext cx="52930" cy="52107"/>
            </a:xfrm>
            <a:custGeom>
              <a:avLst/>
              <a:gdLst/>
              <a:ahLst/>
              <a:cxnLst/>
              <a:rect l="l" t="t" r="r" b="b"/>
              <a:pathLst>
                <a:path w="1221" h="1202" extrusionOk="0">
                  <a:moveTo>
                    <a:pt x="659" y="0"/>
                  </a:moveTo>
                  <a:cubicBezTo>
                    <a:pt x="252" y="0"/>
                    <a:pt x="0" y="233"/>
                    <a:pt x="0" y="640"/>
                  </a:cubicBezTo>
                  <a:cubicBezTo>
                    <a:pt x="0" y="969"/>
                    <a:pt x="252" y="1201"/>
                    <a:pt x="659" y="1201"/>
                  </a:cubicBezTo>
                  <a:cubicBezTo>
                    <a:pt x="969" y="1201"/>
                    <a:pt x="1221" y="969"/>
                    <a:pt x="1221" y="640"/>
                  </a:cubicBezTo>
                  <a:cubicBezTo>
                    <a:pt x="1221" y="233"/>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2"/>
            <p:cNvSpPr/>
            <p:nvPr/>
          </p:nvSpPr>
          <p:spPr>
            <a:xfrm rot="-5400000">
              <a:off x="840886" y="299443"/>
              <a:ext cx="52930" cy="52930"/>
            </a:xfrm>
            <a:custGeom>
              <a:avLst/>
              <a:gdLst/>
              <a:ahLst/>
              <a:cxnLst/>
              <a:rect l="l" t="t" r="r" b="b"/>
              <a:pathLst>
                <a:path w="1221" h="1221" extrusionOk="0">
                  <a:moveTo>
                    <a:pt x="659" y="1"/>
                  </a:moveTo>
                  <a:cubicBezTo>
                    <a:pt x="252" y="1"/>
                    <a:pt x="0" y="252"/>
                    <a:pt x="0" y="582"/>
                  </a:cubicBezTo>
                  <a:cubicBezTo>
                    <a:pt x="0" y="969"/>
                    <a:pt x="252" y="1221"/>
                    <a:pt x="659" y="1221"/>
                  </a:cubicBezTo>
                  <a:cubicBezTo>
                    <a:pt x="969" y="1221"/>
                    <a:pt x="1221" y="969"/>
                    <a:pt x="1221" y="582"/>
                  </a:cubicBezTo>
                  <a:cubicBezTo>
                    <a:pt x="1221" y="252"/>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2;p2"/>
            <p:cNvSpPr/>
            <p:nvPr/>
          </p:nvSpPr>
          <p:spPr>
            <a:xfrm rot="-5400000">
              <a:off x="2181051" y="155825"/>
              <a:ext cx="56312" cy="56312"/>
            </a:xfrm>
            <a:custGeom>
              <a:avLst/>
              <a:gdLst/>
              <a:ahLst/>
              <a:cxnLst/>
              <a:rect l="l" t="t" r="r" b="b"/>
              <a:pathLst>
                <a:path w="1299" h="1299" extrusionOk="0">
                  <a:moveTo>
                    <a:pt x="640" y="1"/>
                  </a:moveTo>
                  <a:cubicBezTo>
                    <a:pt x="330" y="1"/>
                    <a:pt x="0" y="330"/>
                    <a:pt x="0" y="659"/>
                  </a:cubicBezTo>
                  <a:cubicBezTo>
                    <a:pt x="0" y="969"/>
                    <a:pt x="330" y="1299"/>
                    <a:pt x="640" y="1299"/>
                  </a:cubicBezTo>
                  <a:cubicBezTo>
                    <a:pt x="969" y="1299"/>
                    <a:pt x="1298" y="969"/>
                    <a:pt x="1298" y="659"/>
                  </a:cubicBezTo>
                  <a:cubicBezTo>
                    <a:pt x="1298" y="330"/>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3;p2"/>
            <p:cNvSpPr/>
            <p:nvPr/>
          </p:nvSpPr>
          <p:spPr>
            <a:xfrm rot="-5400000">
              <a:off x="2000953" y="157927"/>
              <a:ext cx="56312" cy="52107"/>
            </a:xfrm>
            <a:custGeom>
              <a:avLst/>
              <a:gdLst/>
              <a:ahLst/>
              <a:cxnLst/>
              <a:rect l="l" t="t" r="r" b="b"/>
              <a:pathLst>
                <a:path w="1299" h="1202" extrusionOk="0">
                  <a:moveTo>
                    <a:pt x="640" y="0"/>
                  </a:moveTo>
                  <a:cubicBezTo>
                    <a:pt x="330" y="0"/>
                    <a:pt x="0" y="233"/>
                    <a:pt x="0" y="640"/>
                  </a:cubicBezTo>
                  <a:cubicBezTo>
                    <a:pt x="0" y="969"/>
                    <a:pt x="330" y="1201"/>
                    <a:pt x="640" y="1201"/>
                  </a:cubicBezTo>
                  <a:cubicBezTo>
                    <a:pt x="969" y="1201"/>
                    <a:pt x="1298" y="969"/>
                    <a:pt x="1298" y="640"/>
                  </a:cubicBezTo>
                  <a:cubicBezTo>
                    <a:pt x="1298" y="233"/>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2"/>
            <p:cNvSpPr/>
            <p:nvPr/>
          </p:nvSpPr>
          <p:spPr>
            <a:xfrm rot="-5400000">
              <a:off x="1822503" y="157515"/>
              <a:ext cx="56312" cy="52930"/>
            </a:xfrm>
            <a:custGeom>
              <a:avLst/>
              <a:gdLst/>
              <a:ahLst/>
              <a:cxnLst/>
              <a:rect l="l" t="t" r="r" b="b"/>
              <a:pathLst>
                <a:path w="1299" h="1221" extrusionOk="0">
                  <a:moveTo>
                    <a:pt x="640" y="0"/>
                  </a:moveTo>
                  <a:cubicBezTo>
                    <a:pt x="330" y="0"/>
                    <a:pt x="0" y="252"/>
                    <a:pt x="0" y="562"/>
                  </a:cubicBezTo>
                  <a:cubicBezTo>
                    <a:pt x="0" y="969"/>
                    <a:pt x="330" y="1221"/>
                    <a:pt x="640" y="1221"/>
                  </a:cubicBezTo>
                  <a:cubicBezTo>
                    <a:pt x="969" y="1221"/>
                    <a:pt x="1298" y="969"/>
                    <a:pt x="1298" y="562"/>
                  </a:cubicBezTo>
                  <a:cubicBezTo>
                    <a:pt x="1298" y="252"/>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5;p2"/>
            <p:cNvSpPr/>
            <p:nvPr/>
          </p:nvSpPr>
          <p:spPr>
            <a:xfrm rot="-5400000">
              <a:off x="1644053" y="157927"/>
              <a:ext cx="56312" cy="52107"/>
            </a:xfrm>
            <a:custGeom>
              <a:avLst/>
              <a:gdLst/>
              <a:ahLst/>
              <a:cxnLst/>
              <a:rect l="l" t="t" r="r" b="b"/>
              <a:pathLst>
                <a:path w="1299" h="1202" extrusionOk="0">
                  <a:moveTo>
                    <a:pt x="640" y="1"/>
                  </a:moveTo>
                  <a:cubicBezTo>
                    <a:pt x="330" y="1"/>
                    <a:pt x="0" y="233"/>
                    <a:pt x="0" y="563"/>
                  </a:cubicBezTo>
                  <a:cubicBezTo>
                    <a:pt x="0" y="969"/>
                    <a:pt x="330" y="1202"/>
                    <a:pt x="640" y="1202"/>
                  </a:cubicBezTo>
                  <a:cubicBezTo>
                    <a:pt x="969" y="1202"/>
                    <a:pt x="1298" y="969"/>
                    <a:pt x="1298" y="563"/>
                  </a:cubicBezTo>
                  <a:cubicBezTo>
                    <a:pt x="1298" y="233"/>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p2"/>
            <p:cNvSpPr/>
            <p:nvPr/>
          </p:nvSpPr>
          <p:spPr>
            <a:xfrm rot="-5400000">
              <a:off x="1463955" y="155825"/>
              <a:ext cx="56312" cy="56312"/>
            </a:xfrm>
            <a:custGeom>
              <a:avLst/>
              <a:gdLst/>
              <a:ahLst/>
              <a:cxnLst/>
              <a:rect l="l" t="t" r="r" b="b"/>
              <a:pathLst>
                <a:path w="1299" h="1299" extrusionOk="0">
                  <a:moveTo>
                    <a:pt x="640" y="0"/>
                  </a:moveTo>
                  <a:cubicBezTo>
                    <a:pt x="330" y="0"/>
                    <a:pt x="0" y="330"/>
                    <a:pt x="0" y="640"/>
                  </a:cubicBezTo>
                  <a:cubicBezTo>
                    <a:pt x="0" y="969"/>
                    <a:pt x="330" y="1298"/>
                    <a:pt x="640" y="1298"/>
                  </a:cubicBezTo>
                  <a:cubicBezTo>
                    <a:pt x="969" y="1298"/>
                    <a:pt x="1298" y="969"/>
                    <a:pt x="1298" y="640"/>
                  </a:cubicBezTo>
                  <a:cubicBezTo>
                    <a:pt x="1298" y="330"/>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7;p2"/>
            <p:cNvSpPr/>
            <p:nvPr/>
          </p:nvSpPr>
          <p:spPr>
            <a:xfrm rot="-5400000">
              <a:off x="1285505" y="156237"/>
              <a:ext cx="56312" cy="55488"/>
            </a:xfrm>
            <a:custGeom>
              <a:avLst/>
              <a:gdLst/>
              <a:ahLst/>
              <a:cxnLst/>
              <a:rect l="l" t="t" r="r" b="b"/>
              <a:pathLst>
                <a:path w="1299" h="1280" extrusionOk="0">
                  <a:moveTo>
                    <a:pt x="640" y="1"/>
                  </a:moveTo>
                  <a:cubicBezTo>
                    <a:pt x="330" y="1"/>
                    <a:pt x="0" y="311"/>
                    <a:pt x="0" y="640"/>
                  </a:cubicBezTo>
                  <a:cubicBezTo>
                    <a:pt x="0" y="969"/>
                    <a:pt x="330" y="1279"/>
                    <a:pt x="640" y="1279"/>
                  </a:cubicBezTo>
                  <a:cubicBezTo>
                    <a:pt x="969" y="1279"/>
                    <a:pt x="1298" y="969"/>
                    <a:pt x="1298" y="640"/>
                  </a:cubicBezTo>
                  <a:cubicBezTo>
                    <a:pt x="1298" y="311"/>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8;p2"/>
            <p:cNvSpPr/>
            <p:nvPr/>
          </p:nvSpPr>
          <p:spPr>
            <a:xfrm rot="-5400000">
              <a:off x="1107055" y="155825"/>
              <a:ext cx="56312" cy="56312"/>
            </a:xfrm>
            <a:custGeom>
              <a:avLst/>
              <a:gdLst/>
              <a:ahLst/>
              <a:cxnLst/>
              <a:rect l="l" t="t" r="r" b="b"/>
              <a:pathLst>
                <a:path w="1299" h="1299" extrusionOk="0">
                  <a:moveTo>
                    <a:pt x="640" y="1"/>
                  </a:moveTo>
                  <a:cubicBezTo>
                    <a:pt x="330" y="1"/>
                    <a:pt x="0" y="330"/>
                    <a:pt x="0" y="640"/>
                  </a:cubicBezTo>
                  <a:cubicBezTo>
                    <a:pt x="0" y="970"/>
                    <a:pt x="330" y="1299"/>
                    <a:pt x="640" y="1299"/>
                  </a:cubicBezTo>
                  <a:cubicBezTo>
                    <a:pt x="969" y="1299"/>
                    <a:pt x="1298" y="970"/>
                    <a:pt x="1298" y="640"/>
                  </a:cubicBezTo>
                  <a:cubicBezTo>
                    <a:pt x="1298" y="330"/>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9;p2"/>
            <p:cNvSpPr/>
            <p:nvPr/>
          </p:nvSpPr>
          <p:spPr>
            <a:xfrm rot="-5400000">
              <a:off x="926957" y="157927"/>
              <a:ext cx="56312" cy="52107"/>
            </a:xfrm>
            <a:custGeom>
              <a:avLst/>
              <a:gdLst/>
              <a:ahLst/>
              <a:cxnLst/>
              <a:rect l="l" t="t" r="r" b="b"/>
              <a:pathLst>
                <a:path w="1299" h="1202" extrusionOk="0">
                  <a:moveTo>
                    <a:pt x="640" y="0"/>
                  </a:moveTo>
                  <a:cubicBezTo>
                    <a:pt x="330" y="0"/>
                    <a:pt x="0" y="233"/>
                    <a:pt x="0" y="640"/>
                  </a:cubicBezTo>
                  <a:cubicBezTo>
                    <a:pt x="0" y="969"/>
                    <a:pt x="330" y="1201"/>
                    <a:pt x="640" y="1201"/>
                  </a:cubicBezTo>
                  <a:cubicBezTo>
                    <a:pt x="969" y="1201"/>
                    <a:pt x="1298" y="969"/>
                    <a:pt x="1298" y="640"/>
                  </a:cubicBezTo>
                  <a:cubicBezTo>
                    <a:pt x="1298" y="233"/>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0;p2"/>
            <p:cNvSpPr/>
            <p:nvPr/>
          </p:nvSpPr>
          <p:spPr>
            <a:xfrm rot="-5400000">
              <a:off x="748507" y="157515"/>
              <a:ext cx="56312" cy="52930"/>
            </a:xfrm>
            <a:custGeom>
              <a:avLst/>
              <a:gdLst/>
              <a:ahLst/>
              <a:cxnLst/>
              <a:rect l="l" t="t" r="r" b="b"/>
              <a:pathLst>
                <a:path w="1299" h="1221" extrusionOk="0">
                  <a:moveTo>
                    <a:pt x="640" y="1"/>
                  </a:moveTo>
                  <a:cubicBezTo>
                    <a:pt x="330" y="1"/>
                    <a:pt x="0" y="252"/>
                    <a:pt x="0" y="562"/>
                  </a:cubicBezTo>
                  <a:cubicBezTo>
                    <a:pt x="0" y="969"/>
                    <a:pt x="330" y="1221"/>
                    <a:pt x="640" y="1221"/>
                  </a:cubicBezTo>
                  <a:cubicBezTo>
                    <a:pt x="969" y="1221"/>
                    <a:pt x="1298" y="969"/>
                    <a:pt x="1298" y="562"/>
                  </a:cubicBezTo>
                  <a:cubicBezTo>
                    <a:pt x="1298" y="252"/>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1;p2"/>
            <p:cNvSpPr/>
            <p:nvPr/>
          </p:nvSpPr>
          <p:spPr>
            <a:xfrm rot="-5400000">
              <a:off x="2281844" y="299443"/>
              <a:ext cx="52930" cy="52930"/>
            </a:xfrm>
            <a:custGeom>
              <a:avLst/>
              <a:gdLst/>
              <a:ahLst/>
              <a:cxnLst/>
              <a:rect l="l" t="t" r="r" b="b"/>
              <a:pathLst>
                <a:path w="1221" h="1221" extrusionOk="0">
                  <a:moveTo>
                    <a:pt x="659" y="0"/>
                  </a:moveTo>
                  <a:cubicBezTo>
                    <a:pt x="252" y="0"/>
                    <a:pt x="0" y="252"/>
                    <a:pt x="0" y="640"/>
                  </a:cubicBezTo>
                  <a:cubicBezTo>
                    <a:pt x="0" y="969"/>
                    <a:pt x="252" y="1221"/>
                    <a:pt x="659" y="1221"/>
                  </a:cubicBezTo>
                  <a:cubicBezTo>
                    <a:pt x="969" y="1221"/>
                    <a:pt x="1221" y="969"/>
                    <a:pt x="1221" y="640"/>
                  </a:cubicBezTo>
                  <a:cubicBezTo>
                    <a:pt x="1221" y="252"/>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2" name="Google Shape;62;p2"/>
          <p:cNvSpPr txBox="1">
            <a:spLocks noGrp="1"/>
          </p:cNvSpPr>
          <p:nvPr>
            <p:ph type="ctrTitle"/>
          </p:nvPr>
        </p:nvSpPr>
        <p:spPr>
          <a:xfrm>
            <a:off x="847200" y="1183975"/>
            <a:ext cx="3914100" cy="2460300"/>
          </a:xfrm>
          <a:prstGeom prst="rect">
            <a:avLst/>
          </a:prstGeom>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lvl1pPr lvl="0" algn="l" rtl="0">
              <a:spcBef>
                <a:spcPts val="0"/>
              </a:spcBef>
              <a:spcAft>
                <a:spcPts val="0"/>
              </a:spcAft>
              <a:buSzPts val="4800"/>
              <a:buNone/>
              <a:defRPr sz="46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63" name="Google Shape;63;p2"/>
          <p:cNvSpPr txBox="1">
            <a:spLocks noGrp="1"/>
          </p:cNvSpPr>
          <p:nvPr>
            <p:ph type="subTitle" idx="1"/>
          </p:nvPr>
        </p:nvSpPr>
        <p:spPr>
          <a:xfrm>
            <a:off x="847125" y="3738100"/>
            <a:ext cx="3914100" cy="405900"/>
          </a:xfrm>
          <a:prstGeom prst="rect">
            <a:avLst/>
          </a:prstGeom>
          <a:gradFill>
            <a:gsLst>
              <a:gs pos="0">
                <a:schemeClr val="accent3"/>
              </a:gs>
              <a:gs pos="100000">
                <a:schemeClr val="accent4"/>
              </a:gs>
            </a:gsLst>
            <a:lin ang="13500032" scaled="0"/>
          </a:gradFill>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sz="1600">
                <a:solidFill>
                  <a:schemeClr val="lt1"/>
                </a:solidFill>
              </a:defRPr>
            </a:lvl1pPr>
            <a:lvl2pPr lvl="1" algn="ctr" rtl="0">
              <a:lnSpc>
                <a:spcPct val="100000"/>
              </a:lnSpc>
              <a:spcBef>
                <a:spcPts val="0"/>
              </a:spcBef>
              <a:spcAft>
                <a:spcPts val="0"/>
              </a:spcAft>
              <a:buSzPts val="1800"/>
              <a:buNone/>
              <a:defRPr sz="1800"/>
            </a:lvl2pPr>
            <a:lvl3pPr lvl="2" algn="ctr" rtl="0">
              <a:lnSpc>
                <a:spcPct val="100000"/>
              </a:lnSpc>
              <a:spcBef>
                <a:spcPts val="0"/>
              </a:spcBef>
              <a:spcAft>
                <a:spcPts val="0"/>
              </a:spcAft>
              <a:buSzPts val="1800"/>
              <a:buNone/>
              <a:defRPr sz="1800"/>
            </a:lvl3pPr>
            <a:lvl4pPr lvl="3" algn="ctr" rtl="0">
              <a:lnSpc>
                <a:spcPct val="100000"/>
              </a:lnSpc>
              <a:spcBef>
                <a:spcPts val="0"/>
              </a:spcBef>
              <a:spcAft>
                <a:spcPts val="0"/>
              </a:spcAft>
              <a:buSzPts val="1800"/>
              <a:buNone/>
              <a:defRPr sz="1800"/>
            </a:lvl4pPr>
            <a:lvl5pPr lvl="4" algn="ctr" rtl="0">
              <a:lnSpc>
                <a:spcPct val="100000"/>
              </a:lnSpc>
              <a:spcBef>
                <a:spcPts val="0"/>
              </a:spcBef>
              <a:spcAft>
                <a:spcPts val="0"/>
              </a:spcAft>
              <a:buSzPts val="1800"/>
              <a:buNone/>
              <a:defRPr sz="1800"/>
            </a:lvl5pPr>
            <a:lvl6pPr lvl="5" algn="ctr" rtl="0">
              <a:lnSpc>
                <a:spcPct val="100000"/>
              </a:lnSpc>
              <a:spcBef>
                <a:spcPts val="0"/>
              </a:spcBef>
              <a:spcAft>
                <a:spcPts val="0"/>
              </a:spcAft>
              <a:buSzPts val="1800"/>
              <a:buNone/>
              <a:defRPr sz="1800"/>
            </a:lvl6pPr>
            <a:lvl7pPr lvl="6" algn="ctr" rtl="0">
              <a:lnSpc>
                <a:spcPct val="100000"/>
              </a:lnSpc>
              <a:spcBef>
                <a:spcPts val="0"/>
              </a:spcBef>
              <a:spcAft>
                <a:spcPts val="0"/>
              </a:spcAft>
              <a:buSzPts val="1800"/>
              <a:buNone/>
              <a:defRPr sz="1800"/>
            </a:lvl7pPr>
            <a:lvl8pPr lvl="7" algn="ctr" rtl="0">
              <a:lnSpc>
                <a:spcPct val="100000"/>
              </a:lnSpc>
              <a:spcBef>
                <a:spcPts val="0"/>
              </a:spcBef>
              <a:spcAft>
                <a:spcPts val="0"/>
              </a:spcAft>
              <a:buSzPts val="1800"/>
              <a:buNone/>
              <a:defRPr sz="1800"/>
            </a:lvl8pPr>
            <a:lvl9pPr lvl="8" algn="ctr" rtl="0">
              <a:lnSpc>
                <a:spcPct val="100000"/>
              </a:lnSpc>
              <a:spcBef>
                <a:spcPts val="0"/>
              </a:spcBef>
              <a:spcAft>
                <a:spcPts val="0"/>
              </a:spcAft>
              <a:buSzPts val="1800"/>
              <a:buNone/>
              <a:defRPr sz="1800"/>
            </a:lvl9pPr>
          </a:lstStyle>
          <a:p>
            <a:endParaRPr/>
          </a:p>
        </p:txBody>
      </p:sp>
      <p:sp>
        <p:nvSpPr>
          <p:cNvPr id="64" name="Google Shape;64;p2"/>
          <p:cNvSpPr>
            <a:spLocks noGrp="1"/>
          </p:cNvSpPr>
          <p:nvPr>
            <p:ph type="pic" idx="2"/>
          </p:nvPr>
        </p:nvSpPr>
        <p:spPr>
          <a:xfrm>
            <a:off x="4891175" y="1183975"/>
            <a:ext cx="3405600" cy="2940600"/>
          </a:xfrm>
          <a:prstGeom prst="rect">
            <a:avLst/>
          </a:prstGeom>
          <a:noFill/>
          <a:ln w="19050" cap="flat" cmpd="sng">
            <a:solidFill>
              <a:schemeClr val="accent5"/>
            </a:solidFill>
            <a:prstDash val="solid"/>
            <a:round/>
            <a:headEnd type="none" w="sm" len="sm"/>
            <a:tailEnd type="none" w="sm" len="sm"/>
          </a:ln>
          <a:effectLst>
            <a:outerShdw blurRad="57150" dist="19050" dir="5400000" algn="bl" rotWithShape="0">
              <a:srgbClr val="000000">
                <a:alpha val="50000"/>
              </a:srgbClr>
            </a:outerShdw>
          </a:effectLst>
        </p:spPr>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 header 2">
  <p:cSld name="CUSTOM_5_2_1_1_1_2">
    <p:spTree>
      <p:nvGrpSpPr>
        <p:cNvPr id="1" name="Shape 843"/>
        <p:cNvGrpSpPr/>
        <p:nvPr/>
      </p:nvGrpSpPr>
      <p:grpSpPr>
        <a:xfrm>
          <a:off x="0" y="0"/>
          <a:ext cx="0" cy="0"/>
          <a:chOff x="0" y="0"/>
          <a:chExt cx="0" cy="0"/>
        </a:xfrm>
      </p:grpSpPr>
      <p:pic>
        <p:nvPicPr>
          <p:cNvPr id="844" name="Google Shape;844;p16"/>
          <p:cNvPicPr preferRelativeResize="0"/>
          <p:nvPr/>
        </p:nvPicPr>
        <p:blipFill>
          <a:blip r:embed="rId2">
            <a:alphaModFix/>
          </a:blip>
          <a:stretch>
            <a:fillRect/>
          </a:stretch>
        </p:blipFill>
        <p:spPr>
          <a:xfrm rot="-5400000">
            <a:off x="1993300" y="-1993300"/>
            <a:ext cx="5152625" cy="9139226"/>
          </a:xfrm>
          <a:prstGeom prst="rect">
            <a:avLst/>
          </a:prstGeom>
          <a:noFill/>
          <a:ln>
            <a:noFill/>
          </a:ln>
        </p:spPr>
      </p:pic>
      <p:sp>
        <p:nvSpPr>
          <p:cNvPr id="845" name="Google Shape;845;p16"/>
          <p:cNvSpPr/>
          <p:nvPr/>
        </p:nvSpPr>
        <p:spPr>
          <a:xfrm>
            <a:off x="0" y="0"/>
            <a:ext cx="1998000" cy="5143500"/>
          </a:xfrm>
          <a:prstGeom prst="rect">
            <a:avLst/>
          </a:prstGeom>
          <a:gradFill>
            <a:gsLst>
              <a:gs pos="0">
                <a:schemeClr val="accent3"/>
              </a:gs>
              <a:gs pos="100000">
                <a:schemeClr val="accent4"/>
              </a:gs>
            </a:gsLst>
            <a:lin ang="1350003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46" name="Google Shape;846;p16"/>
          <p:cNvGrpSpPr/>
          <p:nvPr/>
        </p:nvGrpSpPr>
        <p:grpSpPr>
          <a:xfrm>
            <a:off x="-676655" y="4065788"/>
            <a:ext cx="1656312" cy="1660374"/>
            <a:chOff x="2929375" y="236175"/>
            <a:chExt cx="805325" cy="807300"/>
          </a:xfrm>
        </p:grpSpPr>
        <p:sp>
          <p:nvSpPr>
            <p:cNvPr id="847" name="Google Shape;847;p16"/>
            <p:cNvSpPr/>
            <p:nvPr/>
          </p:nvSpPr>
          <p:spPr>
            <a:xfrm>
              <a:off x="2986025" y="241975"/>
              <a:ext cx="280400" cy="191800"/>
            </a:xfrm>
            <a:custGeom>
              <a:avLst/>
              <a:gdLst/>
              <a:ahLst/>
              <a:cxnLst/>
              <a:rect l="l" t="t" r="r" b="b"/>
              <a:pathLst>
                <a:path w="11216" h="7672" extrusionOk="0">
                  <a:moveTo>
                    <a:pt x="11216" y="1"/>
                  </a:moveTo>
                  <a:cubicBezTo>
                    <a:pt x="10964" y="1"/>
                    <a:pt x="10809" y="98"/>
                    <a:pt x="10577" y="98"/>
                  </a:cubicBezTo>
                  <a:lnTo>
                    <a:pt x="310" y="7110"/>
                  </a:lnTo>
                  <a:cubicBezTo>
                    <a:pt x="233" y="7265"/>
                    <a:pt x="155" y="7439"/>
                    <a:pt x="0" y="7672"/>
                  </a:cubicBezTo>
                  <a:lnTo>
                    <a:pt x="1121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 name="Google Shape;848;p16"/>
            <p:cNvSpPr/>
            <p:nvPr/>
          </p:nvSpPr>
          <p:spPr>
            <a:xfrm>
              <a:off x="2951650" y="236175"/>
              <a:ext cx="395650" cy="270250"/>
            </a:xfrm>
            <a:custGeom>
              <a:avLst/>
              <a:gdLst/>
              <a:ahLst/>
              <a:cxnLst/>
              <a:rect l="l" t="t" r="r" b="b"/>
              <a:pathLst>
                <a:path w="15826" h="10810" extrusionOk="0">
                  <a:moveTo>
                    <a:pt x="15341" y="1"/>
                  </a:moveTo>
                  <a:lnTo>
                    <a:pt x="155" y="10402"/>
                  </a:lnTo>
                  <a:cubicBezTo>
                    <a:pt x="155" y="10499"/>
                    <a:pt x="78" y="10654"/>
                    <a:pt x="0" y="10809"/>
                  </a:cubicBezTo>
                  <a:lnTo>
                    <a:pt x="1582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 name="Google Shape;849;p16"/>
            <p:cNvSpPr/>
            <p:nvPr/>
          </p:nvSpPr>
          <p:spPr>
            <a:xfrm>
              <a:off x="2935650" y="241975"/>
              <a:ext cx="472175" cy="324975"/>
            </a:xfrm>
            <a:custGeom>
              <a:avLst/>
              <a:gdLst/>
              <a:ahLst/>
              <a:cxnLst/>
              <a:rect l="l" t="t" r="r" b="b"/>
              <a:pathLst>
                <a:path w="18887" h="12999" extrusionOk="0">
                  <a:moveTo>
                    <a:pt x="18558" y="1"/>
                  </a:moveTo>
                  <a:lnTo>
                    <a:pt x="78" y="12689"/>
                  </a:lnTo>
                  <a:cubicBezTo>
                    <a:pt x="78" y="12766"/>
                    <a:pt x="78" y="12844"/>
                    <a:pt x="1" y="12999"/>
                  </a:cubicBezTo>
                  <a:lnTo>
                    <a:pt x="18887" y="98"/>
                  </a:lnTo>
                  <a:cubicBezTo>
                    <a:pt x="18790" y="1"/>
                    <a:pt x="18713" y="1"/>
                    <a:pt x="1855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 name="Google Shape;850;p16"/>
            <p:cNvSpPr/>
            <p:nvPr/>
          </p:nvSpPr>
          <p:spPr>
            <a:xfrm>
              <a:off x="2929375" y="254100"/>
              <a:ext cx="530750" cy="367575"/>
            </a:xfrm>
            <a:custGeom>
              <a:avLst/>
              <a:gdLst/>
              <a:ahLst/>
              <a:cxnLst/>
              <a:rect l="l" t="t" r="r" b="b"/>
              <a:pathLst>
                <a:path w="21230" h="14703" extrusionOk="0">
                  <a:moveTo>
                    <a:pt x="20978" y="0"/>
                  </a:moveTo>
                  <a:lnTo>
                    <a:pt x="77" y="14373"/>
                  </a:lnTo>
                  <a:cubicBezTo>
                    <a:pt x="77" y="14451"/>
                    <a:pt x="0" y="14528"/>
                    <a:pt x="0" y="14702"/>
                  </a:cubicBezTo>
                  <a:lnTo>
                    <a:pt x="21230" y="97"/>
                  </a:lnTo>
                  <a:cubicBezTo>
                    <a:pt x="21152" y="97"/>
                    <a:pt x="21075" y="97"/>
                    <a:pt x="2097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 name="Google Shape;851;p16"/>
            <p:cNvSpPr/>
            <p:nvPr/>
          </p:nvSpPr>
          <p:spPr>
            <a:xfrm>
              <a:off x="2929375" y="272500"/>
              <a:ext cx="577250" cy="397600"/>
            </a:xfrm>
            <a:custGeom>
              <a:avLst/>
              <a:gdLst/>
              <a:ahLst/>
              <a:cxnLst/>
              <a:rect l="l" t="t" r="r" b="b"/>
              <a:pathLst>
                <a:path w="23090" h="15904" extrusionOk="0">
                  <a:moveTo>
                    <a:pt x="22838" y="0"/>
                  </a:moveTo>
                  <a:lnTo>
                    <a:pt x="0" y="15574"/>
                  </a:lnTo>
                  <a:cubicBezTo>
                    <a:pt x="77" y="15729"/>
                    <a:pt x="77" y="15826"/>
                    <a:pt x="77" y="15903"/>
                  </a:cubicBezTo>
                  <a:lnTo>
                    <a:pt x="23089" y="155"/>
                  </a:lnTo>
                  <a:cubicBezTo>
                    <a:pt x="23012" y="78"/>
                    <a:pt x="22915" y="78"/>
                    <a:pt x="2283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 name="Google Shape;852;p16"/>
            <p:cNvSpPr/>
            <p:nvPr/>
          </p:nvSpPr>
          <p:spPr>
            <a:xfrm>
              <a:off x="2935650" y="294775"/>
              <a:ext cx="611175" cy="421825"/>
            </a:xfrm>
            <a:custGeom>
              <a:avLst/>
              <a:gdLst/>
              <a:ahLst/>
              <a:cxnLst/>
              <a:rect l="l" t="t" r="r" b="b"/>
              <a:pathLst>
                <a:path w="24447" h="16873" extrusionOk="0">
                  <a:moveTo>
                    <a:pt x="24214" y="0"/>
                  </a:moveTo>
                  <a:lnTo>
                    <a:pt x="1" y="16543"/>
                  </a:lnTo>
                  <a:cubicBezTo>
                    <a:pt x="1" y="16620"/>
                    <a:pt x="1" y="16698"/>
                    <a:pt x="78" y="16872"/>
                  </a:cubicBezTo>
                  <a:lnTo>
                    <a:pt x="24446" y="155"/>
                  </a:lnTo>
                  <a:cubicBezTo>
                    <a:pt x="24369" y="78"/>
                    <a:pt x="24291" y="0"/>
                    <a:pt x="2421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 name="Google Shape;853;p16"/>
            <p:cNvSpPr/>
            <p:nvPr/>
          </p:nvSpPr>
          <p:spPr>
            <a:xfrm>
              <a:off x="2945350" y="318975"/>
              <a:ext cx="637775" cy="439750"/>
            </a:xfrm>
            <a:custGeom>
              <a:avLst/>
              <a:gdLst/>
              <a:ahLst/>
              <a:cxnLst/>
              <a:rect l="l" t="t" r="r" b="b"/>
              <a:pathLst>
                <a:path w="25511" h="17590" extrusionOk="0">
                  <a:moveTo>
                    <a:pt x="25279" y="1"/>
                  </a:moveTo>
                  <a:lnTo>
                    <a:pt x="0" y="17357"/>
                  </a:lnTo>
                  <a:cubicBezTo>
                    <a:pt x="0" y="17434"/>
                    <a:pt x="97" y="17512"/>
                    <a:pt x="97" y="17589"/>
                  </a:cubicBezTo>
                  <a:lnTo>
                    <a:pt x="25511" y="156"/>
                  </a:lnTo>
                  <a:cubicBezTo>
                    <a:pt x="25434" y="78"/>
                    <a:pt x="25356" y="78"/>
                    <a:pt x="2527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 name="Google Shape;854;p16"/>
            <p:cNvSpPr/>
            <p:nvPr/>
          </p:nvSpPr>
          <p:spPr>
            <a:xfrm>
              <a:off x="2959875" y="347075"/>
              <a:ext cx="655700" cy="449900"/>
            </a:xfrm>
            <a:custGeom>
              <a:avLst/>
              <a:gdLst/>
              <a:ahLst/>
              <a:cxnLst/>
              <a:rect l="l" t="t" r="r" b="b"/>
              <a:pathLst>
                <a:path w="26228" h="17996" extrusionOk="0">
                  <a:moveTo>
                    <a:pt x="25976" y="0"/>
                  </a:moveTo>
                  <a:lnTo>
                    <a:pt x="0" y="17763"/>
                  </a:lnTo>
                  <a:cubicBezTo>
                    <a:pt x="0" y="17841"/>
                    <a:pt x="78" y="17918"/>
                    <a:pt x="78" y="17996"/>
                  </a:cubicBezTo>
                  <a:lnTo>
                    <a:pt x="26228" y="155"/>
                  </a:lnTo>
                  <a:cubicBezTo>
                    <a:pt x="26150" y="78"/>
                    <a:pt x="26053" y="0"/>
                    <a:pt x="2597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5" name="Google Shape;855;p16"/>
            <p:cNvSpPr/>
            <p:nvPr/>
          </p:nvSpPr>
          <p:spPr>
            <a:xfrm>
              <a:off x="2977800" y="377575"/>
              <a:ext cx="663925" cy="457650"/>
            </a:xfrm>
            <a:custGeom>
              <a:avLst/>
              <a:gdLst/>
              <a:ahLst/>
              <a:cxnLst/>
              <a:rect l="l" t="t" r="r" b="b"/>
              <a:pathLst>
                <a:path w="26557" h="18306" extrusionOk="0">
                  <a:moveTo>
                    <a:pt x="26402" y="1"/>
                  </a:moveTo>
                  <a:lnTo>
                    <a:pt x="0" y="18073"/>
                  </a:lnTo>
                  <a:cubicBezTo>
                    <a:pt x="0" y="18151"/>
                    <a:pt x="78" y="18228"/>
                    <a:pt x="78" y="18306"/>
                  </a:cubicBezTo>
                  <a:lnTo>
                    <a:pt x="26557" y="156"/>
                  </a:lnTo>
                  <a:cubicBezTo>
                    <a:pt x="26557" y="78"/>
                    <a:pt x="26479" y="1"/>
                    <a:pt x="2640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 name="Google Shape;856;p16"/>
            <p:cNvSpPr/>
            <p:nvPr/>
          </p:nvSpPr>
          <p:spPr>
            <a:xfrm>
              <a:off x="2998125" y="409550"/>
              <a:ext cx="669750" cy="460075"/>
            </a:xfrm>
            <a:custGeom>
              <a:avLst/>
              <a:gdLst/>
              <a:ahLst/>
              <a:cxnLst/>
              <a:rect l="l" t="t" r="r" b="b"/>
              <a:pathLst>
                <a:path w="26790" h="18403" extrusionOk="0">
                  <a:moveTo>
                    <a:pt x="26635" y="0"/>
                  </a:moveTo>
                  <a:lnTo>
                    <a:pt x="1" y="18170"/>
                  </a:lnTo>
                  <a:cubicBezTo>
                    <a:pt x="78" y="18247"/>
                    <a:pt x="78" y="18247"/>
                    <a:pt x="78" y="18325"/>
                  </a:cubicBezTo>
                  <a:lnTo>
                    <a:pt x="156" y="18402"/>
                  </a:lnTo>
                  <a:lnTo>
                    <a:pt x="26790" y="174"/>
                  </a:lnTo>
                  <a:cubicBezTo>
                    <a:pt x="26712" y="174"/>
                    <a:pt x="26712" y="78"/>
                    <a:pt x="26712" y="78"/>
                  </a:cubicBezTo>
                  <a:lnTo>
                    <a:pt x="26635"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7" name="Google Shape;857;p16"/>
            <p:cNvSpPr/>
            <p:nvPr/>
          </p:nvSpPr>
          <p:spPr>
            <a:xfrm>
              <a:off x="3022350" y="443925"/>
              <a:ext cx="665875" cy="458125"/>
            </a:xfrm>
            <a:custGeom>
              <a:avLst/>
              <a:gdLst/>
              <a:ahLst/>
              <a:cxnLst/>
              <a:rect l="l" t="t" r="r" b="b"/>
              <a:pathLst>
                <a:path w="26635" h="18325" extrusionOk="0">
                  <a:moveTo>
                    <a:pt x="26557" y="0"/>
                  </a:moveTo>
                  <a:lnTo>
                    <a:pt x="0" y="18170"/>
                  </a:lnTo>
                  <a:cubicBezTo>
                    <a:pt x="78" y="18247"/>
                    <a:pt x="155" y="18247"/>
                    <a:pt x="155" y="18325"/>
                  </a:cubicBezTo>
                  <a:lnTo>
                    <a:pt x="26634" y="252"/>
                  </a:lnTo>
                  <a:cubicBezTo>
                    <a:pt x="26634" y="155"/>
                    <a:pt x="26557" y="78"/>
                    <a:pt x="2655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 name="Google Shape;858;p16"/>
            <p:cNvSpPr/>
            <p:nvPr/>
          </p:nvSpPr>
          <p:spPr>
            <a:xfrm>
              <a:off x="3050425" y="480250"/>
              <a:ext cx="655725" cy="451825"/>
            </a:xfrm>
            <a:custGeom>
              <a:avLst/>
              <a:gdLst/>
              <a:ahLst/>
              <a:cxnLst/>
              <a:rect l="l" t="t" r="r" b="b"/>
              <a:pathLst>
                <a:path w="26229" h="18073" extrusionOk="0">
                  <a:moveTo>
                    <a:pt x="26151" y="0"/>
                  </a:moveTo>
                  <a:lnTo>
                    <a:pt x="1" y="17918"/>
                  </a:lnTo>
                  <a:cubicBezTo>
                    <a:pt x="78" y="17995"/>
                    <a:pt x="156" y="17995"/>
                    <a:pt x="252" y="18073"/>
                  </a:cubicBezTo>
                  <a:lnTo>
                    <a:pt x="26228" y="252"/>
                  </a:lnTo>
                  <a:cubicBezTo>
                    <a:pt x="26228" y="155"/>
                    <a:pt x="26151" y="78"/>
                    <a:pt x="261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9" name="Google Shape;859;p16"/>
            <p:cNvSpPr/>
            <p:nvPr/>
          </p:nvSpPr>
          <p:spPr>
            <a:xfrm>
              <a:off x="3082875" y="520425"/>
              <a:ext cx="637300" cy="440225"/>
            </a:xfrm>
            <a:custGeom>
              <a:avLst/>
              <a:gdLst/>
              <a:ahLst/>
              <a:cxnLst/>
              <a:rect l="l" t="t" r="r" b="b"/>
              <a:pathLst>
                <a:path w="25492" h="17609" extrusionOk="0">
                  <a:moveTo>
                    <a:pt x="25414" y="1"/>
                  </a:moveTo>
                  <a:lnTo>
                    <a:pt x="0" y="17434"/>
                  </a:lnTo>
                  <a:cubicBezTo>
                    <a:pt x="78" y="17434"/>
                    <a:pt x="155" y="17531"/>
                    <a:pt x="233" y="17609"/>
                  </a:cubicBezTo>
                  <a:lnTo>
                    <a:pt x="25492" y="253"/>
                  </a:lnTo>
                  <a:cubicBezTo>
                    <a:pt x="25492" y="175"/>
                    <a:pt x="25414" y="98"/>
                    <a:pt x="2541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 name="Google Shape;860;p16"/>
            <p:cNvSpPr/>
            <p:nvPr/>
          </p:nvSpPr>
          <p:spPr>
            <a:xfrm>
              <a:off x="3119200" y="563050"/>
              <a:ext cx="611150" cy="421825"/>
            </a:xfrm>
            <a:custGeom>
              <a:avLst/>
              <a:gdLst/>
              <a:ahLst/>
              <a:cxnLst/>
              <a:rect l="l" t="t" r="r" b="b"/>
              <a:pathLst>
                <a:path w="24446" h="16873" extrusionOk="0">
                  <a:moveTo>
                    <a:pt x="24368" y="1"/>
                  </a:moveTo>
                  <a:lnTo>
                    <a:pt x="0" y="16698"/>
                  </a:lnTo>
                  <a:cubicBezTo>
                    <a:pt x="78" y="16795"/>
                    <a:pt x="155" y="16795"/>
                    <a:pt x="233" y="16872"/>
                  </a:cubicBezTo>
                  <a:lnTo>
                    <a:pt x="24446" y="233"/>
                  </a:lnTo>
                  <a:cubicBezTo>
                    <a:pt x="24446" y="156"/>
                    <a:pt x="24368" y="78"/>
                    <a:pt x="2436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1" name="Google Shape;861;p16"/>
            <p:cNvSpPr/>
            <p:nvPr/>
          </p:nvSpPr>
          <p:spPr>
            <a:xfrm>
              <a:off x="3159375" y="609550"/>
              <a:ext cx="575325" cy="397600"/>
            </a:xfrm>
            <a:custGeom>
              <a:avLst/>
              <a:gdLst/>
              <a:ahLst/>
              <a:cxnLst/>
              <a:rect l="l" t="t" r="r" b="b"/>
              <a:pathLst>
                <a:path w="23013" h="15904" extrusionOk="0">
                  <a:moveTo>
                    <a:pt x="23013" y="0"/>
                  </a:moveTo>
                  <a:lnTo>
                    <a:pt x="1" y="15729"/>
                  </a:lnTo>
                  <a:cubicBezTo>
                    <a:pt x="78" y="15806"/>
                    <a:pt x="156" y="15806"/>
                    <a:pt x="253" y="15903"/>
                  </a:cubicBezTo>
                  <a:lnTo>
                    <a:pt x="23013" y="233"/>
                  </a:lnTo>
                  <a:lnTo>
                    <a:pt x="23013"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2" name="Google Shape;862;p16"/>
            <p:cNvSpPr/>
            <p:nvPr/>
          </p:nvSpPr>
          <p:spPr>
            <a:xfrm>
              <a:off x="3203925" y="657975"/>
              <a:ext cx="530775" cy="365150"/>
            </a:xfrm>
            <a:custGeom>
              <a:avLst/>
              <a:gdLst/>
              <a:ahLst/>
              <a:cxnLst/>
              <a:rect l="l" t="t" r="r" b="b"/>
              <a:pathLst>
                <a:path w="21231" h="14606" extrusionOk="0">
                  <a:moveTo>
                    <a:pt x="21231" y="0"/>
                  </a:moveTo>
                  <a:lnTo>
                    <a:pt x="1" y="14528"/>
                  </a:lnTo>
                  <a:cubicBezTo>
                    <a:pt x="156" y="14606"/>
                    <a:pt x="233" y="14606"/>
                    <a:pt x="311" y="14606"/>
                  </a:cubicBezTo>
                  <a:lnTo>
                    <a:pt x="21231" y="310"/>
                  </a:lnTo>
                  <a:lnTo>
                    <a:pt x="2123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3" name="Google Shape;863;p16"/>
            <p:cNvSpPr/>
            <p:nvPr/>
          </p:nvSpPr>
          <p:spPr>
            <a:xfrm>
              <a:off x="3256225" y="712200"/>
              <a:ext cx="472200" cy="324975"/>
            </a:xfrm>
            <a:custGeom>
              <a:avLst/>
              <a:gdLst/>
              <a:ahLst/>
              <a:cxnLst/>
              <a:rect l="l" t="t" r="r" b="b"/>
              <a:pathLst>
                <a:path w="18888" h="12999" extrusionOk="0">
                  <a:moveTo>
                    <a:pt x="18887" y="1"/>
                  </a:moveTo>
                  <a:lnTo>
                    <a:pt x="1" y="12921"/>
                  </a:lnTo>
                  <a:cubicBezTo>
                    <a:pt x="156" y="12921"/>
                    <a:pt x="253" y="12998"/>
                    <a:pt x="408" y="12998"/>
                  </a:cubicBezTo>
                  <a:lnTo>
                    <a:pt x="18887" y="330"/>
                  </a:lnTo>
                  <a:lnTo>
                    <a:pt x="18887"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4" name="Google Shape;864;p16"/>
            <p:cNvSpPr/>
            <p:nvPr/>
          </p:nvSpPr>
          <p:spPr>
            <a:xfrm>
              <a:off x="3318700" y="772750"/>
              <a:ext cx="393725" cy="270725"/>
            </a:xfrm>
            <a:custGeom>
              <a:avLst/>
              <a:gdLst/>
              <a:ahLst/>
              <a:cxnLst/>
              <a:rect l="l" t="t" r="r" b="b"/>
              <a:pathLst>
                <a:path w="15749" h="10829" extrusionOk="0">
                  <a:moveTo>
                    <a:pt x="15749" y="0"/>
                  </a:moveTo>
                  <a:lnTo>
                    <a:pt x="1" y="10828"/>
                  </a:lnTo>
                  <a:lnTo>
                    <a:pt x="485" y="10828"/>
                  </a:lnTo>
                  <a:lnTo>
                    <a:pt x="15671" y="407"/>
                  </a:lnTo>
                  <a:cubicBezTo>
                    <a:pt x="15671" y="252"/>
                    <a:pt x="15749" y="174"/>
                    <a:pt x="1574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 name="Google Shape;865;p16"/>
            <p:cNvSpPr/>
            <p:nvPr/>
          </p:nvSpPr>
          <p:spPr>
            <a:xfrm>
              <a:off x="3399575" y="845375"/>
              <a:ext cx="280425" cy="191800"/>
            </a:xfrm>
            <a:custGeom>
              <a:avLst/>
              <a:gdLst/>
              <a:ahLst/>
              <a:cxnLst/>
              <a:rect l="l" t="t" r="r" b="b"/>
              <a:pathLst>
                <a:path w="11217" h="7672" extrusionOk="0">
                  <a:moveTo>
                    <a:pt x="11216" y="1"/>
                  </a:moveTo>
                  <a:lnTo>
                    <a:pt x="1" y="7671"/>
                  </a:lnTo>
                  <a:cubicBezTo>
                    <a:pt x="233" y="7594"/>
                    <a:pt x="407" y="7594"/>
                    <a:pt x="562" y="7594"/>
                  </a:cubicBezTo>
                  <a:lnTo>
                    <a:pt x="10887" y="485"/>
                  </a:lnTo>
                  <a:cubicBezTo>
                    <a:pt x="10984" y="330"/>
                    <a:pt x="11061" y="175"/>
                    <a:pt x="1121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6" name="Google Shape;866;p16"/>
          <p:cNvGrpSpPr/>
          <p:nvPr/>
        </p:nvGrpSpPr>
        <p:grpSpPr>
          <a:xfrm>
            <a:off x="4302975" y="4715075"/>
            <a:ext cx="538025" cy="157800"/>
            <a:chOff x="2575325" y="1348650"/>
            <a:chExt cx="538025" cy="157800"/>
          </a:xfrm>
        </p:grpSpPr>
        <p:sp>
          <p:nvSpPr>
            <p:cNvPr id="867" name="Google Shape;867;p16"/>
            <p:cNvSpPr/>
            <p:nvPr/>
          </p:nvSpPr>
          <p:spPr>
            <a:xfrm>
              <a:off x="2575325" y="1348650"/>
              <a:ext cx="157800" cy="1578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 name="Google Shape;868;p16"/>
            <p:cNvSpPr/>
            <p:nvPr/>
          </p:nvSpPr>
          <p:spPr>
            <a:xfrm>
              <a:off x="2765438" y="1348650"/>
              <a:ext cx="157800" cy="1578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 name="Google Shape;869;p16"/>
            <p:cNvSpPr/>
            <p:nvPr/>
          </p:nvSpPr>
          <p:spPr>
            <a:xfrm>
              <a:off x="2955550" y="1348650"/>
              <a:ext cx="157800" cy="1578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0" name="Google Shape;870;p16"/>
          <p:cNvGrpSpPr/>
          <p:nvPr/>
        </p:nvGrpSpPr>
        <p:grpSpPr>
          <a:xfrm>
            <a:off x="3240339" y="-363938"/>
            <a:ext cx="925310" cy="943383"/>
            <a:chOff x="595389" y="1761100"/>
            <a:chExt cx="925310" cy="943383"/>
          </a:xfrm>
        </p:grpSpPr>
        <p:cxnSp>
          <p:nvCxnSpPr>
            <p:cNvPr id="871" name="Google Shape;871;p16"/>
            <p:cNvCxnSpPr/>
            <p:nvPr/>
          </p:nvCxnSpPr>
          <p:spPr>
            <a:xfrm>
              <a:off x="790199" y="2065118"/>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872" name="Google Shape;872;p16"/>
            <p:cNvCxnSpPr/>
            <p:nvPr/>
          </p:nvCxnSpPr>
          <p:spPr>
            <a:xfrm>
              <a:off x="595389" y="2117083"/>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873" name="Google Shape;873;p16"/>
            <p:cNvCxnSpPr/>
            <p:nvPr/>
          </p:nvCxnSpPr>
          <p:spPr>
            <a:xfrm>
              <a:off x="656919" y="1761100"/>
              <a:ext cx="730500" cy="587400"/>
            </a:xfrm>
            <a:prstGeom prst="straightConnector1">
              <a:avLst/>
            </a:prstGeom>
            <a:noFill/>
            <a:ln w="9525" cap="flat" cmpd="sng">
              <a:solidFill>
                <a:schemeClr val="dk2"/>
              </a:solidFill>
              <a:prstDash val="solid"/>
              <a:round/>
              <a:headEnd type="none" w="med" len="med"/>
              <a:tailEnd type="none" w="med" len="med"/>
            </a:ln>
          </p:spPr>
        </p:cxnSp>
      </p:grpSp>
      <p:grpSp>
        <p:nvGrpSpPr>
          <p:cNvPr id="874" name="Google Shape;874;p16"/>
          <p:cNvGrpSpPr/>
          <p:nvPr/>
        </p:nvGrpSpPr>
        <p:grpSpPr>
          <a:xfrm>
            <a:off x="8383839" y="4424287"/>
            <a:ext cx="925310" cy="943383"/>
            <a:chOff x="595389" y="1761100"/>
            <a:chExt cx="925310" cy="943383"/>
          </a:xfrm>
        </p:grpSpPr>
        <p:cxnSp>
          <p:nvCxnSpPr>
            <p:cNvPr id="875" name="Google Shape;875;p16"/>
            <p:cNvCxnSpPr/>
            <p:nvPr/>
          </p:nvCxnSpPr>
          <p:spPr>
            <a:xfrm>
              <a:off x="790199" y="2065118"/>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876" name="Google Shape;876;p16"/>
            <p:cNvCxnSpPr/>
            <p:nvPr/>
          </p:nvCxnSpPr>
          <p:spPr>
            <a:xfrm>
              <a:off x="595389" y="2117083"/>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877" name="Google Shape;877;p16"/>
            <p:cNvCxnSpPr/>
            <p:nvPr/>
          </p:nvCxnSpPr>
          <p:spPr>
            <a:xfrm>
              <a:off x="656919" y="1761100"/>
              <a:ext cx="730500" cy="587400"/>
            </a:xfrm>
            <a:prstGeom prst="straightConnector1">
              <a:avLst/>
            </a:prstGeom>
            <a:noFill/>
            <a:ln w="9525" cap="flat" cmpd="sng">
              <a:solidFill>
                <a:schemeClr val="dk2"/>
              </a:solidFill>
              <a:prstDash val="solid"/>
              <a:round/>
              <a:headEnd type="none" w="med" len="med"/>
              <a:tailEnd type="none" w="med" len="med"/>
            </a:ln>
          </p:spPr>
        </p:cxnSp>
      </p:grpSp>
      <p:grpSp>
        <p:nvGrpSpPr>
          <p:cNvPr id="878" name="Google Shape;878;p16"/>
          <p:cNvGrpSpPr/>
          <p:nvPr/>
        </p:nvGrpSpPr>
        <p:grpSpPr>
          <a:xfrm>
            <a:off x="269572" y="270850"/>
            <a:ext cx="1584577" cy="196549"/>
            <a:chOff x="750197" y="155825"/>
            <a:chExt cx="1584577" cy="196549"/>
          </a:xfrm>
        </p:grpSpPr>
        <p:sp>
          <p:nvSpPr>
            <p:cNvPr id="879" name="Google Shape;879;p16"/>
            <p:cNvSpPr/>
            <p:nvPr/>
          </p:nvSpPr>
          <p:spPr>
            <a:xfrm rot="-5400000">
              <a:off x="2093744" y="299443"/>
              <a:ext cx="52930" cy="52930"/>
            </a:xfrm>
            <a:custGeom>
              <a:avLst/>
              <a:gdLst/>
              <a:ahLst/>
              <a:cxnLst/>
              <a:rect l="l" t="t" r="r" b="b"/>
              <a:pathLst>
                <a:path w="1221" h="1221" extrusionOk="0">
                  <a:moveTo>
                    <a:pt x="659" y="0"/>
                  </a:moveTo>
                  <a:cubicBezTo>
                    <a:pt x="252" y="0"/>
                    <a:pt x="0" y="252"/>
                    <a:pt x="0" y="640"/>
                  </a:cubicBezTo>
                  <a:cubicBezTo>
                    <a:pt x="0" y="969"/>
                    <a:pt x="252" y="1221"/>
                    <a:pt x="659" y="1221"/>
                  </a:cubicBezTo>
                  <a:cubicBezTo>
                    <a:pt x="969" y="1221"/>
                    <a:pt x="1221" y="969"/>
                    <a:pt x="1221" y="640"/>
                  </a:cubicBezTo>
                  <a:cubicBezTo>
                    <a:pt x="1221" y="252"/>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0" name="Google Shape;880;p16"/>
            <p:cNvSpPr/>
            <p:nvPr/>
          </p:nvSpPr>
          <p:spPr>
            <a:xfrm rot="-5400000">
              <a:off x="1915294" y="299855"/>
              <a:ext cx="52930" cy="52107"/>
            </a:xfrm>
            <a:custGeom>
              <a:avLst/>
              <a:gdLst/>
              <a:ahLst/>
              <a:cxnLst/>
              <a:rect l="l" t="t" r="r" b="b"/>
              <a:pathLst>
                <a:path w="1221" h="1202" extrusionOk="0">
                  <a:moveTo>
                    <a:pt x="659" y="1"/>
                  </a:moveTo>
                  <a:cubicBezTo>
                    <a:pt x="252" y="1"/>
                    <a:pt x="0" y="233"/>
                    <a:pt x="0" y="563"/>
                  </a:cubicBezTo>
                  <a:cubicBezTo>
                    <a:pt x="0" y="969"/>
                    <a:pt x="252" y="1202"/>
                    <a:pt x="659" y="1202"/>
                  </a:cubicBezTo>
                  <a:cubicBezTo>
                    <a:pt x="969" y="1202"/>
                    <a:pt x="1221" y="969"/>
                    <a:pt x="1221" y="563"/>
                  </a:cubicBezTo>
                  <a:cubicBezTo>
                    <a:pt x="1221" y="233"/>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1" name="Google Shape;881;p16"/>
            <p:cNvSpPr/>
            <p:nvPr/>
          </p:nvSpPr>
          <p:spPr>
            <a:xfrm rot="-5400000">
              <a:off x="1735196" y="297753"/>
              <a:ext cx="52930" cy="56312"/>
            </a:xfrm>
            <a:custGeom>
              <a:avLst/>
              <a:gdLst/>
              <a:ahLst/>
              <a:cxnLst/>
              <a:rect l="l" t="t" r="r" b="b"/>
              <a:pathLst>
                <a:path w="1221" h="1299" extrusionOk="0">
                  <a:moveTo>
                    <a:pt x="659" y="0"/>
                  </a:moveTo>
                  <a:cubicBezTo>
                    <a:pt x="252" y="0"/>
                    <a:pt x="0" y="330"/>
                    <a:pt x="0" y="640"/>
                  </a:cubicBezTo>
                  <a:cubicBezTo>
                    <a:pt x="0" y="969"/>
                    <a:pt x="252" y="1298"/>
                    <a:pt x="659" y="1298"/>
                  </a:cubicBezTo>
                  <a:cubicBezTo>
                    <a:pt x="969" y="1298"/>
                    <a:pt x="1221" y="969"/>
                    <a:pt x="1221" y="640"/>
                  </a:cubicBezTo>
                  <a:cubicBezTo>
                    <a:pt x="1221" y="330"/>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2" name="Google Shape;882;p16"/>
            <p:cNvSpPr/>
            <p:nvPr/>
          </p:nvSpPr>
          <p:spPr>
            <a:xfrm rot="-5400000">
              <a:off x="1556334" y="297753"/>
              <a:ext cx="52930" cy="56312"/>
            </a:xfrm>
            <a:custGeom>
              <a:avLst/>
              <a:gdLst/>
              <a:ahLst/>
              <a:cxnLst/>
              <a:rect l="l" t="t" r="r" b="b"/>
              <a:pathLst>
                <a:path w="1221" h="1299" extrusionOk="0">
                  <a:moveTo>
                    <a:pt x="659" y="0"/>
                  </a:moveTo>
                  <a:cubicBezTo>
                    <a:pt x="252" y="0"/>
                    <a:pt x="0" y="330"/>
                    <a:pt x="0" y="659"/>
                  </a:cubicBezTo>
                  <a:cubicBezTo>
                    <a:pt x="0" y="969"/>
                    <a:pt x="252" y="1298"/>
                    <a:pt x="659" y="1298"/>
                  </a:cubicBezTo>
                  <a:cubicBezTo>
                    <a:pt x="969" y="1298"/>
                    <a:pt x="1221" y="969"/>
                    <a:pt x="1221" y="659"/>
                  </a:cubicBezTo>
                  <a:cubicBezTo>
                    <a:pt x="1221" y="330"/>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3" name="Google Shape;883;p16"/>
            <p:cNvSpPr/>
            <p:nvPr/>
          </p:nvSpPr>
          <p:spPr>
            <a:xfrm rot="-5400000">
              <a:off x="1378296" y="297753"/>
              <a:ext cx="52930" cy="56312"/>
            </a:xfrm>
            <a:custGeom>
              <a:avLst/>
              <a:gdLst/>
              <a:ahLst/>
              <a:cxnLst/>
              <a:rect l="l" t="t" r="r" b="b"/>
              <a:pathLst>
                <a:path w="1221" h="1299" extrusionOk="0">
                  <a:moveTo>
                    <a:pt x="659" y="1"/>
                  </a:moveTo>
                  <a:cubicBezTo>
                    <a:pt x="252" y="1"/>
                    <a:pt x="0" y="330"/>
                    <a:pt x="0" y="640"/>
                  </a:cubicBezTo>
                  <a:cubicBezTo>
                    <a:pt x="0" y="969"/>
                    <a:pt x="252" y="1299"/>
                    <a:pt x="659" y="1299"/>
                  </a:cubicBezTo>
                  <a:cubicBezTo>
                    <a:pt x="969" y="1299"/>
                    <a:pt x="1221" y="969"/>
                    <a:pt x="1221" y="640"/>
                  </a:cubicBezTo>
                  <a:cubicBezTo>
                    <a:pt x="1221" y="330"/>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4" name="Google Shape;884;p16"/>
            <p:cNvSpPr/>
            <p:nvPr/>
          </p:nvSpPr>
          <p:spPr>
            <a:xfrm rot="-5400000">
              <a:off x="1197765" y="299422"/>
              <a:ext cx="52930" cy="52974"/>
            </a:xfrm>
            <a:custGeom>
              <a:avLst/>
              <a:gdLst/>
              <a:ahLst/>
              <a:cxnLst/>
              <a:rect l="l" t="t" r="r" b="b"/>
              <a:pathLst>
                <a:path w="1221" h="1222" extrusionOk="0">
                  <a:moveTo>
                    <a:pt x="659" y="1"/>
                  </a:moveTo>
                  <a:cubicBezTo>
                    <a:pt x="252" y="1"/>
                    <a:pt x="0" y="253"/>
                    <a:pt x="0" y="660"/>
                  </a:cubicBezTo>
                  <a:cubicBezTo>
                    <a:pt x="0" y="970"/>
                    <a:pt x="252" y="1221"/>
                    <a:pt x="659" y="1221"/>
                  </a:cubicBezTo>
                  <a:cubicBezTo>
                    <a:pt x="969" y="1221"/>
                    <a:pt x="1221" y="970"/>
                    <a:pt x="1221" y="660"/>
                  </a:cubicBezTo>
                  <a:cubicBezTo>
                    <a:pt x="1221" y="253"/>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5" name="Google Shape;885;p16"/>
            <p:cNvSpPr/>
            <p:nvPr/>
          </p:nvSpPr>
          <p:spPr>
            <a:xfrm rot="-5400000">
              <a:off x="1019336" y="299855"/>
              <a:ext cx="52930" cy="52107"/>
            </a:xfrm>
            <a:custGeom>
              <a:avLst/>
              <a:gdLst/>
              <a:ahLst/>
              <a:cxnLst/>
              <a:rect l="l" t="t" r="r" b="b"/>
              <a:pathLst>
                <a:path w="1221" h="1202" extrusionOk="0">
                  <a:moveTo>
                    <a:pt x="659" y="0"/>
                  </a:moveTo>
                  <a:cubicBezTo>
                    <a:pt x="252" y="0"/>
                    <a:pt x="0" y="233"/>
                    <a:pt x="0" y="640"/>
                  </a:cubicBezTo>
                  <a:cubicBezTo>
                    <a:pt x="0" y="969"/>
                    <a:pt x="252" y="1201"/>
                    <a:pt x="659" y="1201"/>
                  </a:cubicBezTo>
                  <a:cubicBezTo>
                    <a:pt x="969" y="1201"/>
                    <a:pt x="1221" y="969"/>
                    <a:pt x="1221" y="640"/>
                  </a:cubicBezTo>
                  <a:cubicBezTo>
                    <a:pt x="1221" y="233"/>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6" name="Google Shape;886;p16"/>
            <p:cNvSpPr/>
            <p:nvPr/>
          </p:nvSpPr>
          <p:spPr>
            <a:xfrm rot="-5400000">
              <a:off x="840886" y="299443"/>
              <a:ext cx="52930" cy="52930"/>
            </a:xfrm>
            <a:custGeom>
              <a:avLst/>
              <a:gdLst/>
              <a:ahLst/>
              <a:cxnLst/>
              <a:rect l="l" t="t" r="r" b="b"/>
              <a:pathLst>
                <a:path w="1221" h="1221" extrusionOk="0">
                  <a:moveTo>
                    <a:pt x="659" y="1"/>
                  </a:moveTo>
                  <a:cubicBezTo>
                    <a:pt x="252" y="1"/>
                    <a:pt x="0" y="252"/>
                    <a:pt x="0" y="582"/>
                  </a:cubicBezTo>
                  <a:cubicBezTo>
                    <a:pt x="0" y="969"/>
                    <a:pt x="252" y="1221"/>
                    <a:pt x="659" y="1221"/>
                  </a:cubicBezTo>
                  <a:cubicBezTo>
                    <a:pt x="969" y="1221"/>
                    <a:pt x="1221" y="969"/>
                    <a:pt x="1221" y="582"/>
                  </a:cubicBezTo>
                  <a:cubicBezTo>
                    <a:pt x="1221" y="252"/>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7" name="Google Shape;887;p16"/>
            <p:cNvSpPr/>
            <p:nvPr/>
          </p:nvSpPr>
          <p:spPr>
            <a:xfrm rot="-5400000">
              <a:off x="2181051" y="155825"/>
              <a:ext cx="56312" cy="56312"/>
            </a:xfrm>
            <a:custGeom>
              <a:avLst/>
              <a:gdLst/>
              <a:ahLst/>
              <a:cxnLst/>
              <a:rect l="l" t="t" r="r" b="b"/>
              <a:pathLst>
                <a:path w="1299" h="1299" extrusionOk="0">
                  <a:moveTo>
                    <a:pt x="640" y="1"/>
                  </a:moveTo>
                  <a:cubicBezTo>
                    <a:pt x="330" y="1"/>
                    <a:pt x="0" y="330"/>
                    <a:pt x="0" y="659"/>
                  </a:cubicBezTo>
                  <a:cubicBezTo>
                    <a:pt x="0" y="969"/>
                    <a:pt x="330" y="1299"/>
                    <a:pt x="640" y="1299"/>
                  </a:cubicBezTo>
                  <a:cubicBezTo>
                    <a:pt x="969" y="1299"/>
                    <a:pt x="1298" y="969"/>
                    <a:pt x="1298" y="659"/>
                  </a:cubicBezTo>
                  <a:cubicBezTo>
                    <a:pt x="1298" y="330"/>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8" name="Google Shape;888;p16"/>
            <p:cNvSpPr/>
            <p:nvPr/>
          </p:nvSpPr>
          <p:spPr>
            <a:xfrm rot="-5400000">
              <a:off x="2000953" y="157927"/>
              <a:ext cx="56312" cy="52107"/>
            </a:xfrm>
            <a:custGeom>
              <a:avLst/>
              <a:gdLst/>
              <a:ahLst/>
              <a:cxnLst/>
              <a:rect l="l" t="t" r="r" b="b"/>
              <a:pathLst>
                <a:path w="1299" h="1202" extrusionOk="0">
                  <a:moveTo>
                    <a:pt x="640" y="0"/>
                  </a:moveTo>
                  <a:cubicBezTo>
                    <a:pt x="330" y="0"/>
                    <a:pt x="0" y="233"/>
                    <a:pt x="0" y="640"/>
                  </a:cubicBezTo>
                  <a:cubicBezTo>
                    <a:pt x="0" y="969"/>
                    <a:pt x="330" y="1201"/>
                    <a:pt x="640" y="1201"/>
                  </a:cubicBezTo>
                  <a:cubicBezTo>
                    <a:pt x="969" y="1201"/>
                    <a:pt x="1298" y="969"/>
                    <a:pt x="1298" y="640"/>
                  </a:cubicBezTo>
                  <a:cubicBezTo>
                    <a:pt x="1298" y="233"/>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9" name="Google Shape;889;p16"/>
            <p:cNvSpPr/>
            <p:nvPr/>
          </p:nvSpPr>
          <p:spPr>
            <a:xfrm rot="-5400000">
              <a:off x="1822503" y="157515"/>
              <a:ext cx="56312" cy="52930"/>
            </a:xfrm>
            <a:custGeom>
              <a:avLst/>
              <a:gdLst/>
              <a:ahLst/>
              <a:cxnLst/>
              <a:rect l="l" t="t" r="r" b="b"/>
              <a:pathLst>
                <a:path w="1299" h="1221" extrusionOk="0">
                  <a:moveTo>
                    <a:pt x="640" y="0"/>
                  </a:moveTo>
                  <a:cubicBezTo>
                    <a:pt x="330" y="0"/>
                    <a:pt x="0" y="252"/>
                    <a:pt x="0" y="562"/>
                  </a:cubicBezTo>
                  <a:cubicBezTo>
                    <a:pt x="0" y="969"/>
                    <a:pt x="330" y="1221"/>
                    <a:pt x="640" y="1221"/>
                  </a:cubicBezTo>
                  <a:cubicBezTo>
                    <a:pt x="969" y="1221"/>
                    <a:pt x="1298" y="969"/>
                    <a:pt x="1298" y="562"/>
                  </a:cubicBezTo>
                  <a:cubicBezTo>
                    <a:pt x="1298" y="252"/>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0" name="Google Shape;890;p16"/>
            <p:cNvSpPr/>
            <p:nvPr/>
          </p:nvSpPr>
          <p:spPr>
            <a:xfrm rot="-5400000">
              <a:off x="1644053" y="157927"/>
              <a:ext cx="56312" cy="52107"/>
            </a:xfrm>
            <a:custGeom>
              <a:avLst/>
              <a:gdLst/>
              <a:ahLst/>
              <a:cxnLst/>
              <a:rect l="l" t="t" r="r" b="b"/>
              <a:pathLst>
                <a:path w="1299" h="1202" extrusionOk="0">
                  <a:moveTo>
                    <a:pt x="640" y="1"/>
                  </a:moveTo>
                  <a:cubicBezTo>
                    <a:pt x="330" y="1"/>
                    <a:pt x="0" y="233"/>
                    <a:pt x="0" y="563"/>
                  </a:cubicBezTo>
                  <a:cubicBezTo>
                    <a:pt x="0" y="969"/>
                    <a:pt x="330" y="1202"/>
                    <a:pt x="640" y="1202"/>
                  </a:cubicBezTo>
                  <a:cubicBezTo>
                    <a:pt x="969" y="1202"/>
                    <a:pt x="1298" y="969"/>
                    <a:pt x="1298" y="563"/>
                  </a:cubicBezTo>
                  <a:cubicBezTo>
                    <a:pt x="1298" y="233"/>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1" name="Google Shape;891;p16"/>
            <p:cNvSpPr/>
            <p:nvPr/>
          </p:nvSpPr>
          <p:spPr>
            <a:xfrm rot="-5400000">
              <a:off x="1463955" y="155825"/>
              <a:ext cx="56312" cy="56312"/>
            </a:xfrm>
            <a:custGeom>
              <a:avLst/>
              <a:gdLst/>
              <a:ahLst/>
              <a:cxnLst/>
              <a:rect l="l" t="t" r="r" b="b"/>
              <a:pathLst>
                <a:path w="1299" h="1299" extrusionOk="0">
                  <a:moveTo>
                    <a:pt x="640" y="0"/>
                  </a:moveTo>
                  <a:cubicBezTo>
                    <a:pt x="330" y="0"/>
                    <a:pt x="0" y="330"/>
                    <a:pt x="0" y="640"/>
                  </a:cubicBezTo>
                  <a:cubicBezTo>
                    <a:pt x="0" y="969"/>
                    <a:pt x="330" y="1298"/>
                    <a:pt x="640" y="1298"/>
                  </a:cubicBezTo>
                  <a:cubicBezTo>
                    <a:pt x="969" y="1298"/>
                    <a:pt x="1298" y="969"/>
                    <a:pt x="1298" y="640"/>
                  </a:cubicBezTo>
                  <a:cubicBezTo>
                    <a:pt x="1298" y="330"/>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2" name="Google Shape;892;p16"/>
            <p:cNvSpPr/>
            <p:nvPr/>
          </p:nvSpPr>
          <p:spPr>
            <a:xfrm rot="-5400000">
              <a:off x="1285505" y="156237"/>
              <a:ext cx="56312" cy="55488"/>
            </a:xfrm>
            <a:custGeom>
              <a:avLst/>
              <a:gdLst/>
              <a:ahLst/>
              <a:cxnLst/>
              <a:rect l="l" t="t" r="r" b="b"/>
              <a:pathLst>
                <a:path w="1299" h="1280" extrusionOk="0">
                  <a:moveTo>
                    <a:pt x="640" y="1"/>
                  </a:moveTo>
                  <a:cubicBezTo>
                    <a:pt x="330" y="1"/>
                    <a:pt x="0" y="311"/>
                    <a:pt x="0" y="640"/>
                  </a:cubicBezTo>
                  <a:cubicBezTo>
                    <a:pt x="0" y="969"/>
                    <a:pt x="330" y="1279"/>
                    <a:pt x="640" y="1279"/>
                  </a:cubicBezTo>
                  <a:cubicBezTo>
                    <a:pt x="969" y="1279"/>
                    <a:pt x="1298" y="969"/>
                    <a:pt x="1298" y="640"/>
                  </a:cubicBezTo>
                  <a:cubicBezTo>
                    <a:pt x="1298" y="311"/>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3" name="Google Shape;893;p16"/>
            <p:cNvSpPr/>
            <p:nvPr/>
          </p:nvSpPr>
          <p:spPr>
            <a:xfrm rot="-5400000">
              <a:off x="1107055" y="155825"/>
              <a:ext cx="56312" cy="56312"/>
            </a:xfrm>
            <a:custGeom>
              <a:avLst/>
              <a:gdLst/>
              <a:ahLst/>
              <a:cxnLst/>
              <a:rect l="l" t="t" r="r" b="b"/>
              <a:pathLst>
                <a:path w="1299" h="1299" extrusionOk="0">
                  <a:moveTo>
                    <a:pt x="640" y="1"/>
                  </a:moveTo>
                  <a:cubicBezTo>
                    <a:pt x="330" y="1"/>
                    <a:pt x="0" y="330"/>
                    <a:pt x="0" y="640"/>
                  </a:cubicBezTo>
                  <a:cubicBezTo>
                    <a:pt x="0" y="970"/>
                    <a:pt x="330" y="1299"/>
                    <a:pt x="640" y="1299"/>
                  </a:cubicBezTo>
                  <a:cubicBezTo>
                    <a:pt x="969" y="1299"/>
                    <a:pt x="1298" y="970"/>
                    <a:pt x="1298" y="640"/>
                  </a:cubicBezTo>
                  <a:cubicBezTo>
                    <a:pt x="1298" y="330"/>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4" name="Google Shape;894;p16"/>
            <p:cNvSpPr/>
            <p:nvPr/>
          </p:nvSpPr>
          <p:spPr>
            <a:xfrm rot="-5400000">
              <a:off x="926957" y="157927"/>
              <a:ext cx="56312" cy="52107"/>
            </a:xfrm>
            <a:custGeom>
              <a:avLst/>
              <a:gdLst/>
              <a:ahLst/>
              <a:cxnLst/>
              <a:rect l="l" t="t" r="r" b="b"/>
              <a:pathLst>
                <a:path w="1299" h="1202" extrusionOk="0">
                  <a:moveTo>
                    <a:pt x="640" y="0"/>
                  </a:moveTo>
                  <a:cubicBezTo>
                    <a:pt x="330" y="0"/>
                    <a:pt x="0" y="233"/>
                    <a:pt x="0" y="640"/>
                  </a:cubicBezTo>
                  <a:cubicBezTo>
                    <a:pt x="0" y="969"/>
                    <a:pt x="330" y="1201"/>
                    <a:pt x="640" y="1201"/>
                  </a:cubicBezTo>
                  <a:cubicBezTo>
                    <a:pt x="969" y="1201"/>
                    <a:pt x="1298" y="969"/>
                    <a:pt x="1298" y="640"/>
                  </a:cubicBezTo>
                  <a:cubicBezTo>
                    <a:pt x="1298" y="233"/>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5" name="Google Shape;895;p16"/>
            <p:cNvSpPr/>
            <p:nvPr/>
          </p:nvSpPr>
          <p:spPr>
            <a:xfrm rot="-5400000">
              <a:off x="748507" y="157515"/>
              <a:ext cx="56312" cy="52930"/>
            </a:xfrm>
            <a:custGeom>
              <a:avLst/>
              <a:gdLst/>
              <a:ahLst/>
              <a:cxnLst/>
              <a:rect l="l" t="t" r="r" b="b"/>
              <a:pathLst>
                <a:path w="1299" h="1221" extrusionOk="0">
                  <a:moveTo>
                    <a:pt x="640" y="1"/>
                  </a:moveTo>
                  <a:cubicBezTo>
                    <a:pt x="330" y="1"/>
                    <a:pt x="0" y="252"/>
                    <a:pt x="0" y="562"/>
                  </a:cubicBezTo>
                  <a:cubicBezTo>
                    <a:pt x="0" y="969"/>
                    <a:pt x="330" y="1221"/>
                    <a:pt x="640" y="1221"/>
                  </a:cubicBezTo>
                  <a:cubicBezTo>
                    <a:pt x="969" y="1221"/>
                    <a:pt x="1298" y="969"/>
                    <a:pt x="1298" y="562"/>
                  </a:cubicBezTo>
                  <a:cubicBezTo>
                    <a:pt x="1298" y="252"/>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6" name="Google Shape;896;p16"/>
            <p:cNvSpPr/>
            <p:nvPr/>
          </p:nvSpPr>
          <p:spPr>
            <a:xfrm rot="-5400000">
              <a:off x="2281844" y="299443"/>
              <a:ext cx="52930" cy="52930"/>
            </a:xfrm>
            <a:custGeom>
              <a:avLst/>
              <a:gdLst/>
              <a:ahLst/>
              <a:cxnLst/>
              <a:rect l="l" t="t" r="r" b="b"/>
              <a:pathLst>
                <a:path w="1221" h="1221" extrusionOk="0">
                  <a:moveTo>
                    <a:pt x="659" y="0"/>
                  </a:moveTo>
                  <a:cubicBezTo>
                    <a:pt x="252" y="0"/>
                    <a:pt x="0" y="252"/>
                    <a:pt x="0" y="640"/>
                  </a:cubicBezTo>
                  <a:cubicBezTo>
                    <a:pt x="0" y="969"/>
                    <a:pt x="252" y="1221"/>
                    <a:pt x="659" y="1221"/>
                  </a:cubicBezTo>
                  <a:cubicBezTo>
                    <a:pt x="969" y="1221"/>
                    <a:pt x="1221" y="969"/>
                    <a:pt x="1221" y="640"/>
                  </a:cubicBezTo>
                  <a:cubicBezTo>
                    <a:pt x="1221" y="252"/>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97" name="Google Shape;897;p16"/>
          <p:cNvSpPr txBox="1">
            <a:spLocks noGrp="1"/>
          </p:cNvSpPr>
          <p:nvPr>
            <p:ph type="title"/>
          </p:nvPr>
        </p:nvSpPr>
        <p:spPr>
          <a:xfrm>
            <a:off x="4493688" y="2322775"/>
            <a:ext cx="3930300" cy="837300"/>
          </a:xfrm>
          <a:prstGeom prst="rect">
            <a:avLst/>
          </a:prstGeom>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lvl1pPr lvl="0" rtl="0">
              <a:spcBef>
                <a:spcPts val="0"/>
              </a:spcBef>
              <a:spcAft>
                <a:spcPts val="0"/>
              </a:spcAft>
              <a:buSzPts val="2400"/>
              <a:buNone/>
              <a:defRPr sz="4800">
                <a:solidFill>
                  <a:schemeClr val="dk1"/>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898" name="Google Shape;898;p16"/>
          <p:cNvSpPr txBox="1">
            <a:spLocks noGrp="1"/>
          </p:cNvSpPr>
          <p:nvPr>
            <p:ph type="title" idx="2" hasCustomPrompt="1"/>
          </p:nvPr>
        </p:nvSpPr>
        <p:spPr>
          <a:xfrm>
            <a:off x="5928113" y="1387550"/>
            <a:ext cx="1061400" cy="719700"/>
          </a:xfrm>
          <a:prstGeom prst="rect">
            <a:avLst/>
          </a:prstGeom>
          <a:gradFill>
            <a:gsLst>
              <a:gs pos="0">
                <a:schemeClr val="accent3"/>
              </a:gs>
              <a:gs pos="100000">
                <a:schemeClr val="accent4"/>
              </a:gs>
            </a:gsLst>
            <a:lin ang="13500032" scaled="0"/>
          </a:gradFill>
        </p:spPr>
        <p:txBody>
          <a:bodyPr spcFirstLastPara="1" wrap="square" lIns="91425" tIns="91425" rIns="91425" bIns="91425" anchor="ctr" anchorCtr="0">
            <a:noAutofit/>
          </a:bodyPr>
          <a:lstStyle>
            <a:lvl1pPr lvl="0" rtl="0">
              <a:spcBef>
                <a:spcPts val="0"/>
              </a:spcBef>
              <a:spcAft>
                <a:spcPts val="0"/>
              </a:spcAft>
              <a:buSzPts val="4800"/>
              <a:buNone/>
              <a:defRPr sz="4800">
                <a:solidFill>
                  <a:schemeClr val="lt1"/>
                </a:solidFill>
              </a:defRPr>
            </a:lvl1pPr>
            <a:lvl2pPr lvl="1" algn="ctr" rtl="0">
              <a:spcBef>
                <a:spcPts val="0"/>
              </a:spcBef>
              <a:spcAft>
                <a:spcPts val="0"/>
              </a:spcAft>
              <a:buSzPts val="4800"/>
              <a:buNone/>
              <a:defRPr sz="4800"/>
            </a:lvl2pPr>
            <a:lvl3pPr lvl="2" algn="ctr" rtl="0">
              <a:spcBef>
                <a:spcPts val="0"/>
              </a:spcBef>
              <a:spcAft>
                <a:spcPts val="0"/>
              </a:spcAft>
              <a:buSzPts val="4800"/>
              <a:buNone/>
              <a:defRPr sz="4800"/>
            </a:lvl3pPr>
            <a:lvl4pPr lvl="3" algn="ctr" rtl="0">
              <a:spcBef>
                <a:spcPts val="0"/>
              </a:spcBef>
              <a:spcAft>
                <a:spcPts val="0"/>
              </a:spcAft>
              <a:buSzPts val="4800"/>
              <a:buNone/>
              <a:defRPr sz="4800"/>
            </a:lvl4pPr>
            <a:lvl5pPr lvl="4" algn="ctr" rtl="0">
              <a:spcBef>
                <a:spcPts val="0"/>
              </a:spcBef>
              <a:spcAft>
                <a:spcPts val="0"/>
              </a:spcAft>
              <a:buSzPts val="4800"/>
              <a:buNone/>
              <a:defRPr sz="4800"/>
            </a:lvl5pPr>
            <a:lvl6pPr lvl="5" algn="ctr" rtl="0">
              <a:spcBef>
                <a:spcPts val="0"/>
              </a:spcBef>
              <a:spcAft>
                <a:spcPts val="0"/>
              </a:spcAft>
              <a:buSzPts val="4800"/>
              <a:buNone/>
              <a:defRPr sz="4800"/>
            </a:lvl6pPr>
            <a:lvl7pPr lvl="6" algn="ctr" rtl="0">
              <a:spcBef>
                <a:spcPts val="0"/>
              </a:spcBef>
              <a:spcAft>
                <a:spcPts val="0"/>
              </a:spcAft>
              <a:buSzPts val="4800"/>
              <a:buNone/>
              <a:defRPr sz="4800"/>
            </a:lvl7pPr>
            <a:lvl8pPr lvl="7" algn="ctr" rtl="0">
              <a:spcBef>
                <a:spcPts val="0"/>
              </a:spcBef>
              <a:spcAft>
                <a:spcPts val="0"/>
              </a:spcAft>
              <a:buSzPts val="4800"/>
              <a:buNone/>
              <a:defRPr sz="4800"/>
            </a:lvl8pPr>
            <a:lvl9pPr lvl="8" algn="ctr" rtl="0">
              <a:spcBef>
                <a:spcPts val="0"/>
              </a:spcBef>
              <a:spcAft>
                <a:spcPts val="0"/>
              </a:spcAft>
              <a:buSzPts val="4800"/>
              <a:buNone/>
              <a:defRPr sz="4800"/>
            </a:lvl9pPr>
          </a:lstStyle>
          <a:p>
            <a:r>
              <a:t>xx%</a:t>
            </a:r>
          </a:p>
        </p:txBody>
      </p:sp>
      <p:sp>
        <p:nvSpPr>
          <p:cNvPr id="899" name="Google Shape;899;p16"/>
          <p:cNvSpPr txBox="1">
            <a:spLocks noGrp="1"/>
          </p:cNvSpPr>
          <p:nvPr>
            <p:ph type="subTitle" idx="1"/>
          </p:nvPr>
        </p:nvSpPr>
        <p:spPr>
          <a:xfrm>
            <a:off x="4493613" y="3273450"/>
            <a:ext cx="3930300" cy="478800"/>
          </a:xfrm>
          <a:prstGeom prst="rect">
            <a:avLst/>
          </a:prstGeom>
          <a:gradFill>
            <a:gsLst>
              <a:gs pos="0">
                <a:schemeClr val="accent3"/>
              </a:gs>
              <a:gs pos="100000">
                <a:schemeClr val="accent4"/>
              </a:gs>
            </a:gsLst>
            <a:lin ang="13500032" scaled="0"/>
          </a:gradFill>
        </p:spPr>
        <p:txBody>
          <a:bodyPr spcFirstLastPara="1" wrap="square" lIns="91425" tIns="91425" rIns="91425" bIns="91425" anchor="ctr" anchorCtr="0">
            <a:noAutofit/>
          </a:bodyPr>
          <a:lstStyle>
            <a:lvl1pPr lvl="0" algn="ctr">
              <a:spcBef>
                <a:spcPts val="0"/>
              </a:spcBef>
              <a:spcAft>
                <a:spcPts val="0"/>
              </a:spcAft>
              <a:buSzPts val="1400"/>
              <a:buNone/>
              <a:defRPr sz="16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00" name="Google Shape;900;p16"/>
          <p:cNvSpPr>
            <a:spLocks noGrp="1"/>
          </p:cNvSpPr>
          <p:nvPr>
            <p:ph type="pic" idx="3"/>
          </p:nvPr>
        </p:nvSpPr>
        <p:spPr>
          <a:xfrm>
            <a:off x="1133538" y="986850"/>
            <a:ext cx="2579100" cy="3169800"/>
          </a:xfrm>
          <a:prstGeom prst="rect">
            <a:avLst/>
          </a:prstGeom>
          <a:noFill/>
          <a:ln w="19050" cap="flat" cmpd="sng">
            <a:solidFill>
              <a:schemeClr val="accent5"/>
            </a:solidFill>
            <a:prstDash val="solid"/>
            <a:round/>
            <a:headEnd type="none" w="sm" len="sm"/>
            <a:tailEnd type="none" w="sm" len="sm"/>
          </a:ln>
          <a:effectLst>
            <a:outerShdw blurRad="57150" dist="19050" dir="5400000" algn="bl" rotWithShape="0">
              <a:srgbClr val="000000">
                <a:alpha val="50000"/>
              </a:srgbClr>
            </a:outerShdw>
          </a:effectLst>
        </p:spPr>
      </p:sp>
      <p:grpSp>
        <p:nvGrpSpPr>
          <p:cNvPr id="901" name="Google Shape;901;p16"/>
          <p:cNvGrpSpPr/>
          <p:nvPr/>
        </p:nvGrpSpPr>
        <p:grpSpPr>
          <a:xfrm>
            <a:off x="8018345" y="-613187"/>
            <a:ext cx="1656312" cy="1660374"/>
            <a:chOff x="2929375" y="236175"/>
            <a:chExt cx="805325" cy="807300"/>
          </a:xfrm>
        </p:grpSpPr>
        <p:sp>
          <p:nvSpPr>
            <p:cNvPr id="902" name="Google Shape;902;p16"/>
            <p:cNvSpPr/>
            <p:nvPr/>
          </p:nvSpPr>
          <p:spPr>
            <a:xfrm>
              <a:off x="2986025" y="241975"/>
              <a:ext cx="280400" cy="191800"/>
            </a:xfrm>
            <a:custGeom>
              <a:avLst/>
              <a:gdLst/>
              <a:ahLst/>
              <a:cxnLst/>
              <a:rect l="l" t="t" r="r" b="b"/>
              <a:pathLst>
                <a:path w="11216" h="7672" extrusionOk="0">
                  <a:moveTo>
                    <a:pt x="11216" y="1"/>
                  </a:moveTo>
                  <a:cubicBezTo>
                    <a:pt x="10964" y="1"/>
                    <a:pt x="10809" y="98"/>
                    <a:pt x="10577" y="98"/>
                  </a:cubicBezTo>
                  <a:lnTo>
                    <a:pt x="310" y="7110"/>
                  </a:lnTo>
                  <a:cubicBezTo>
                    <a:pt x="233" y="7265"/>
                    <a:pt x="155" y="7439"/>
                    <a:pt x="0" y="7672"/>
                  </a:cubicBezTo>
                  <a:lnTo>
                    <a:pt x="1121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3" name="Google Shape;903;p16"/>
            <p:cNvSpPr/>
            <p:nvPr/>
          </p:nvSpPr>
          <p:spPr>
            <a:xfrm>
              <a:off x="2951650" y="236175"/>
              <a:ext cx="395650" cy="270250"/>
            </a:xfrm>
            <a:custGeom>
              <a:avLst/>
              <a:gdLst/>
              <a:ahLst/>
              <a:cxnLst/>
              <a:rect l="l" t="t" r="r" b="b"/>
              <a:pathLst>
                <a:path w="15826" h="10810" extrusionOk="0">
                  <a:moveTo>
                    <a:pt x="15341" y="1"/>
                  </a:moveTo>
                  <a:lnTo>
                    <a:pt x="155" y="10402"/>
                  </a:lnTo>
                  <a:cubicBezTo>
                    <a:pt x="155" y="10499"/>
                    <a:pt x="78" y="10654"/>
                    <a:pt x="0" y="10809"/>
                  </a:cubicBezTo>
                  <a:lnTo>
                    <a:pt x="1582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4" name="Google Shape;904;p16"/>
            <p:cNvSpPr/>
            <p:nvPr/>
          </p:nvSpPr>
          <p:spPr>
            <a:xfrm>
              <a:off x="2935650" y="241975"/>
              <a:ext cx="472175" cy="324975"/>
            </a:xfrm>
            <a:custGeom>
              <a:avLst/>
              <a:gdLst/>
              <a:ahLst/>
              <a:cxnLst/>
              <a:rect l="l" t="t" r="r" b="b"/>
              <a:pathLst>
                <a:path w="18887" h="12999" extrusionOk="0">
                  <a:moveTo>
                    <a:pt x="18558" y="1"/>
                  </a:moveTo>
                  <a:lnTo>
                    <a:pt x="78" y="12689"/>
                  </a:lnTo>
                  <a:cubicBezTo>
                    <a:pt x="78" y="12766"/>
                    <a:pt x="78" y="12844"/>
                    <a:pt x="1" y="12999"/>
                  </a:cubicBezTo>
                  <a:lnTo>
                    <a:pt x="18887" y="98"/>
                  </a:lnTo>
                  <a:cubicBezTo>
                    <a:pt x="18790" y="1"/>
                    <a:pt x="18713" y="1"/>
                    <a:pt x="1855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5" name="Google Shape;905;p16"/>
            <p:cNvSpPr/>
            <p:nvPr/>
          </p:nvSpPr>
          <p:spPr>
            <a:xfrm>
              <a:off x="2929375" y="254100"/>
              <a:ext cx="530750" cy="367575"/>
            </a:xfrm>
            <a:custGeom>
              <a:avLst/>
              <a:gdLst/>
              <a:ahLst/>
              <a:cxnLst/>
              <a:rect l="l" t="t" r="r" b="b"/>
              <a:pathLst>
                <a:path w="21230" h="14703" extrusionOk="0">
                  <a:moveTo>
                    <a:pt x="20978" y="0"/>
                  </a:moveTo>
                  <a:lnTo>
                    <a:pt x="77" y="14373"/>
                  </a:lnTo>
                  <a:cubicBezTo>
                    <a:pt x="77" y="14451"/>
                    <a:pt x="0" y="14528"/>
                    <a:pt x="0" y="14702"/>
                  </a:cubicBezTo>
                  <a:lnTo>
                    <a:pt x="21230" y="97"/>
                  </a:lnTo>
                  <a:cubicBezTo>
                    <a:pt x="21152" y="97"/>
                    <a:pt x="21075" y="97"/>
                    <a:pt x="2097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6" name="Google Shape;906;p16"/>
            <p:cNvSpPr/>
            <p:nvPr/>
          </p:nvSpPr>
          <p:spPr>
            <a:xfrm>
              <a:off x="2929375" y="272500"/>
              <a:ext cx="577250" cy="397600"/>
            </a:xfrm>
            <a:custGeom>
              <a:avLst/>
              <a:gdLst/>
              <a:ahLst/>
              <a:cxnLst/>
              <a:rect l="l" t="t" r="r" b="b"/>
              <a:pathLst>
                <a:path w="23090" h="15904" extrusionOk="0">
                  <a:moveTo>
                    <a:pt x="22838" y="0"/>
                  </a:moveTo>
                  <a:lnTo>
                    <a:pt x="0" y="15574"/>
                  </a:lnTo>
                  <a:cubicBezTo>
                    <a:pt x="77" y="15729"/>
                    <a:pt x="77" y="15826"/>
                    <a:pt x="77" y="15903"/>
                  </a:cubicBezTo>
                  <a:lnTo>
                    <a:pt x="23089" y="155"/>
                  </a:lnTo>
                  <a:cubicBezTo>
                    <a:pt x="23012" y="78"/>
                    <a:pt x="22915" y="78"/>
                    <a:pt x="2283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7" name="Google Shape;907;p16"/>
            <p:cNvSpPr/>
            <p:nvPr/>
          </p:nvSpPr>
          <p:spPr>
            <a:xfrm>
              <a:off x="2935650" y="294775"/>
              <a:ext cx="611175" cy="421825"/>
            </a:xfrm>
            <a:custGeom>
              <a:avLst/>
              <a:gdLst/>
              <a:ahLst/>
              <a:cxnLst/>
              <a:rect l="l" t="t" r="r" b="b"/>
              <a:pathLst>
                <a:path w="24447" h="16873" extrusionOk="0">
                  <a:moveTo>
                    <a:pt x="24214" y="0"/>
                  </a:moveTo>
                  <a:lnTo>
                    <a:pt x="1" y="16543"/>
                  </a:lnTo>
                  <a:cubicBezTo>
                    <a:pt x="1" y="16620"/>
                    <a:pt x="1" y="16698"/>
                    <a:pt x="78" y="16872"/>
                  </a:cubicBezTo>
                  <a:lnTo>
                    <a:pt x="24446" y="155"/>
                  </a:lnTo>
                  <a:cubicBezTo>
                    <a:pt x="24369" y="78"/>
                    <a:pt x="24291" y="0"/>
                    <a:pt x="2421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8" name="Google Shape;908;p16"/>
            <p:cNvSpPr/>
            <p:nvPr/>
          </p:nvSpPr>
          <p:spPr>
            <a:xfrm>
              <a:off x="2945350" y="318975"/>
              <a:ext cx="637775" cy="439750"/>
            </a:xfrm>
            <a:custGeom>
              <a:avLst/>
              <a:gdLst/>
              <a:ahLst/>
              <a:cxnLst/>
              <a:rect l="l" t="t" r="r" b="b"/>
              <a:pathLst>
                <a:path w="25511" h="17590" extrusionOk="0">
                  <a:moveTo>
                    <a:pt x="25279" y="1"/>
                  </a:moveTo>
                  <a:lnTo>
                    <a:pt x="0" y="17357"/>
                  </a:lnTo>
                  <a:cubicBezTo>
                    <a:pt x="0" y="17434"/>
                    <a:pt x="97" y="17512"/>
                    <a:pt x="97" y="17589"/>
                  </a:cubicBezTo>
                  <a:lnTo>
                    <a:pt x="25511" y="156"/>
                  </a:lnTo>
                  <a:cubicBezTo>
                    <a:pt x="25434" y="78"/>
                    <a:pt x="25356" y="78"/>
                    <a:pt x="2527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9" name="Google Shape;909;p16"/>
            <p:cNvSpPr/>
            <p:nvPr/>
          </p:nvSpPr>
          <p:spPr>
            <a:xfrm>
              <a:off x="2959875" y="347075"/>
              <a:ext cx="655700" cy="449900"/>
            </a:xfrm>
            <a:custGeom>
              <a:avLst/>
              <a:gdLst/>
              <a:ahLst/>
              <a:cxnLst/>
              <a:rect l="l" t="t" r="r" b="b"/>
              <a:pathLst>
                <a:path w="26228" h="17996" extrusionOk="0">
                  <a:moveTo>
                    <a:pt x="25976" y="0"/>
                  </a:moveTo>
                  <a:lnTo>
                    <a:pt x="0" y="17763"/>
                  </a:lnTo>
                  <a:cubicBezTo>
                    <a:pt x="0" y="17841"/>
                    <a:pt x="78" y="17918"/>
                    <a:pt x="78" y="17996"/>
                  </a:cubicBezTo>
                  <a:lnTo>
                    <a:pt x="26228" y="155"/>
                  </a:lnTo>
                  <a:cubicBezTo>
                    <a:pt x="26150" y="78"/>
                    <a:pt x="26053" y="0"/>
                    <a:pt x="2597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0" name="Google Shape;910;p16"/>
            <p:cNvSpPr/>
            <p:nvPr/>
          </p:nvSpPr>
          <p:spPr>
            <a:xfrm>
              <a:off x="2977800" y="377575"/>
              <a:ext cx="663925" cy="457650"/>
            </a:xfrm>
            <a:custGeom>
              <a:avLst/>
              <a:gdLst/>
              <a:ahLst/>
              <a:cxnLst/>
              <a:rect l="l" t="t" r="r" b="b"/>
              <a:pathLst>
                <a:path w="26557" h="18306" extrusionOk="0">
                  <a:moveTo>
                    <a:pt x="26402" y="1"/>
                  </a:moveTo>
                  <a:lnTo>
                    <a:pt x="0" y="18073"/>
                  </a:lnTo>
                  <a:cubicBezTo>
                    <a:pt x="0" y="18151"/>
                    <a:pt x="78" y="18228"/>
                    <a:pt x="78" y="18306"/>
                  </a:cubicBezTo>
                  <a:lnTo>
                    <a:pt x="26557" y="156"/>
                  </a:lnTo>
                  <a:cubicBezTo>
                    <a:pt x="26557" y="78"/>
                    <a:pt x="26479" y="1"/>
                    <a:pt x="2640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1" name="Google Shape;911;p16"/>
            <p:cNvSpPr/>
            <p:nvPr/>
          </p:nvSpPr>
          <p:spPr>
            <a:xfrm>
              <a:off x="2998125" y="409550"/>
              <a:ext cx="669750" cy="460075"/>
            </a:xfrm>
            <a:custGeom>
              <a:avLst/>
              <a:gdLst/>
              <a:ahLst/>
              <a:cxnLst/>
              <a:rect l="l" t="t" r="r" b="b"/>
              <a:pathLst>
                <a:path w="26790" h="18403" extrusionOk="0">
                  <a:moveTo>
                    <a:pt x="26635" y="0"/>
                  </a:moveTo>
                  <a:lnTo>
                    <a:pt x="1" y="18170"/>
                  </a:lnTo>
                  <a:cubicBezTo>
                    <a:pt x="78" y="18247"/>
                    <a:pt x="78" y="18247"/>
                    <a:pt x="78" y="18325"/>
                  </a:cubicBezTo>
                  <a:lnTo>
                    <a:pt x="156" y="18402"/>
                  </a:lnTo>
                  <a:lnTo>
                    <a:pt x="26790" y="174"/>
                  </a:lnTo>
                  <a:cubicBezTo>
                    <a:pt x="26712" y="174"/>
                    <a:pt x="26712" y="78"/>
                    <a:pt x="26712" y="78"/>
                  </a:cubicBezTo>
                  <a:lnTo>
                    <a:pt x="26635"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2" name="Google Shape;912;p16"/>
            <p:cNvSpPr/>
            <p:nvPr/>
          </p:nvSpPr>
          <p:spPr>
            <a:xfrm>
              <a:off x="3022350" y="443925"/>
              <a:ext cx="665875" cy="458125"/>
            </a:xfrm>
            <a:custGeom>
              <a:avLst/>
              <a:gdLst/>
              <a:ahLst/>
              <a:cxnLst/>
              <a:rect l="l" t="t" r="r" b="b"/>
              <a:pathLst>
                <a:path w="26635" h="18325" extrusionOk="0">
                  <a:moveTo>
                    <a:pt x="26557" y="0"/>
                  </a:moveTo>
                  <a:lnTo>
                    <a:pt x="0" y="18170"/>
                  </a:lnTo>
                  <a:cubicBezTo>
                    <a:pt x="78" y="18247"/>
                    <a:pt x="155" y="18247"/>
                    <a:pt x="155" y="18325"/>
                  </a:cubicBezTo>
                  <a:lnTo>
                    <a:pt x="26634" y="252"/>
                  </a:lnTo>
                  <a:cubicBezTo>
                    <a:pt x="26634" y="155"/>
                    <a:pt x="26557" y="78"/>
                    <a:pt x="2655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3" name="Google Shape;913;p16"/>
            <p:cNvSpPr/>
            <p:nvPr/>
          </p:nvSpPr>
          <p:spPr>
            <a:xfrm>
              <a:off x="3050425" y="480250"/>
              <a:ext cx="655725" cy="451825"/>
            </a:xfrm>
            <a:custGeom>
              <a:avLst/>
              <a:gdLst/>
              <a:ahLst/>
              <a:cxnLst/>
              <a:rect l="l" t="t" r="r" b="b"/>
              <a:pathLst>
                <a:path w="26229" h="18073" extrusionOk="0">
                  <a:moveTo>
                    <a:pt x="26151" y="0"/>
                  </a:moveTo>
                  <a:lnTo>
                    <a:pt x="1" y="17918"/>
                  </a:lnTo>
                  <a:cubicBezTo>
                    <a:pt x="78" y="17995"/>
                    <a:pt x="156" y="17995"/>
                    <a:pt x="252" y="18073"/>
                  </a:cubicBezTo>
                  <a:lnTo>
                    <a:pt x="26228" y="252"/>
                  </a:lnTo>
                  <a:cubicBezTo>
                    <a:pt x="26228" y="155"/>
                    <a:pt x="26151" y="78"/>
                    <a:pt x="261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4" name="Google Shape;914;p16"/>
            <p:cNvSpPr/>
            <p:nvPr/>
          </p:nvSpPr>
          <p:spPr>
            <a:xfrm>
              <a:off x="3082875" y="520425"/>
              <a:ext cx="637300" cy="440225"/>
            </a:xfrm>
            <a:custGeom>
              <a:avLst/>
              <a:gdLst/>
              <a:ahLst/>
              <a:cxnLst/>
              <a:rect l="l" t="t" r="r" b="b"/>
              <a:pathLst>
                <a:path w="25492" h="17609" extrusionOk="0">
                  <a:moveTo>
                    <a:pt x="25414" y="1"/>
                  </a:moveTo>
                  <a:lnTo>
                    <a:pt x="0" y="17434"/>
                  </a:lnTo>
                  <a:cubicBezTo>
                    <a:pt x="78" y="17434"/>
                    <a:pt x="155" y="17531"/>
                    <a:pt x="233" y="17609"/>
                  </a:cubicBezTo>
                  <a:lnTo>
                    <a:pt x="25492" y="253"/>
                  </a:lnTo>
                  <a:cubicBezTo>
                    <a:pt x="25492" y="175"/>
                    <a:pt x="25414" y="98"/>
                    <a:pt x="2541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5" name="Google Shape;915;p16"/>
            <p:cNvSpPr/>
            <p:nvPr/>
          </p:nvSpPr>
          <p:spPr>
            <a:xfrm>
              <a:off x="3119200" y="563050"/>
              <a:ext cx="611150" cy="421825"/>
            </a:xfrm>
            <a:custGeom>
              <a:avLst/>
              <a:gdLst/>
              <a:ahLst/>
              <a:cxnLst/>
              <a:rect l="l" t="t" r="r" b="b"/>
              <a:pathLst>
                <a:path w="24446" h="16873" extrusionOk="0">
                  <a:moveTo>
                    <a:pt x="24368" y="1"/>
                  </a:moveTo>
                  <a:lnTo>
                    <a:pt x="0" y="16698"/>
                  </a:lnTo>
                  <a:cubicBezTo>
                    <a:pt x="78" y="16795"/>
                    <a:pt x="155" y="16795"/>
                    <a:pt x="233" y="16872"/>
                  </a:cubicBezTo>
                  <a:lnTo>
                    <a:pt x="24446" y="233"/>
                  </a:lnTo>
                  <a:cubicBezTo>
                    <a:pt x="24446" y="156"/>
                    <a:pt x="24368" y="78"/>
                    <a:pt x="2436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6" name="Google Shape;916;p16"/>
            <p:cNvSpPr/>
            <p:nvPr/>
          </p:nvSpPr>
          <p:spPr>
            <a:xfrm>
              <a:off x="3159375" y="609550"/>
              <a:ext cx="575325" cy="397600"/>
            </a:xfrm>
            <a:custGeom>
              <a:avLst/>
              <a:gdLst/>
              <a:ahLst/>
              <a:cxnLst/>
              <a:rect l="l" t="t" r="r" b="b"/>
              <a:pathLst>
                <a:path w="23013" h="15904" extrusionOk="0">
                  <a:moveTo>
                    <a:pt x="23013" y="0"/>
                  </a:moveTo>
                  <a:lnTo>
                    <a:pt x="1" y="15729"/>
                  </a:lnTo>
                  <a:cubicBezTo>
                    <a:pt x="78" y="15806"/>
                    <a:pt x="156" y="15806"/>
                    <a:pt x="253" y="15903"/>
                  </a:cubicBezTo>
                  <a:lnTo>
                    <a:pt x="23013" y="233"/>
                  </a:lnTo>
                  <a:lnTo>
                    <a:pt x="23013"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7" name="Google Shape;917;p16"/>
            <p:cNvSpPr/>
            <p:nvPr/>
          </p:nvSpPr>
          <p:spPr>
            <a:xfrm>
              <a:off x="3203925" y="657975"/>
              <a:ext cx="530775" cy="365150"/>
            </a:xfrm>
            <a:custGeom>
              <a:avLst/>
              <a:gdLst/>
              <a:ahLst/>
              <a:cxnLst/>
              <a:rect l="l" t="t" r="r" b="b"/>
              <a:pathLst>
                <a:path w="21231" h="14606" extrusionOk="0">
                  <a:moveTo>
                    <a:pt x="21231" y="0"/>
                  </a:moveTo>
                  <a:lnTo>
                    <a:pt x="1" y="14528"/>
                  </a:lnTo>
                  <a:cubicBezTo>
                    <a:pt x="156" y="14606"/>
                    <a:pt x="233" y="14606"/>
                    <a:pt x="311" y="14606"/>
                  </a:cubicBezTo>
                  <a:lnTo>
                    <a:pt x="21231" y="310"/>
                  </a:lnTo>
                  <a:lnTo>
                    <a:pt x="2123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8" name="Google Shape;918;p16"/>
            <p:cNvSpPr/>
            <p:nvPr/>
          </p:nvSpPr>
          <p:spPr>
            <a:xfrm>
              <a:off x="3256225" y="712200"/>
              <a:ext cx="472200" cy="324975"/>
            </a:xfrm>
            <a:custGeom>
              <a:avLst/>
              <a:gdLst/>
              <a:ahLst/>
              <a:cxnLst/>
              <a:rect l="l" t="t" r="r" b="b"/>
              <a:pathLst>
                <a:path w="18888" h="12999" extrusionOk="0">
                  <a:moveTo>
                    <a:pt x="18887" y="1"/>
                  </a:moveTo>
                  <a:lnTo>
                    <a:pt x="1" y="12921"/>
                  </a:lnTo>
                  <a:cubicBezTo>
                    <a:pt x="156" y="12921"/>
                    <a:pt x="253" y="12998"/>
                    <a:pt x="408" y="12998"/>
                  </a:cubicBezTo>
                  <a:lnTo>
                    <a:pt x="18887" y="330"/>
                  </a:lnTo>
                  <a:lnTo>
                    <a:pt x="18887"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9" name="Google Shape;919;p16"/>
            <p:cNvSpPr/>
            <p:nvPr/>
          </p:nvSpPr>
          <p:spPr>
            <a:xfrm>
              <a:off x="3318700" y="772750"/>
              <a:ext cx="393725" cy="270725"/>
            </a:xfrm>
            <a:custGeom>
              <a:avLst/>
              <a:gdLst/>
              <a:ahLst/>
              <a:cxnLst/>
              <a:rect l="l" t="t" r="r" b="b"/>
              <a:pathLst>
                <a:path w="15749" h="10829" extrusionOk="0">
                  <a:moveTo>
                    <a:pt x="15749" y="0"/>
                  </a:moveTo>
                  <a:lnTo>
                    <a:pt x="1" y="10828"/>
                  </a:lnTo>
                  <a:lnTo>
                    <a:pt x="485" y="10828"/>
                  </a:lnTo>
                  <a:lnTo>
                    <a:pt x="15671" y="407"/>
                  </a:lnTo>
                  <a:cubicBezTo>
                    <a:pt x="15671" y="252"/>
                    <a:pt x="15749" y="174"/>
                    <a:pt x="1574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0" name="Google Shape;920;p16"/>
            <p:cNvSpPr/>
            <p:nvPr/>
          </p:nvSpPr>
          <p:spPr>
            <a:xfrm>
              <a:off x="3399575" y="845375"/>
              <a:ext cx="280425" cy="191800"/>
            </a:xfrm>
            <a:custGeom>
              <a:avLst/>
              <a:gdLst/>
              <a:ahLst/>
              <a:cxnLst/>
              <a:rect l="l" t="t" r="r" b="b"/>
              <a:pathLst>
                <a:path w="11217" h="7672" extrusionOk="0">
                  <a:moveTo>
                    <a:pt x="11216" y="1"/>
                  </a:moveTo>
                  <a:lnTo>
                    <a:pt x="1" y="7671"/>
                  </a:lnTo>
                  <a:cubicBezTo>
                    <a:pt x="233" y="7594"/>
                    <a:pt x="407" y="7594"/>
                    <a:pt x="562" y="7594"/>
                  </a:cubicBezTo>
                  <a:lnTo>
                    <a:pt x="10887" y="485"/>
                  </a:lnTo>
                  <a:cubicBezTo>
                    <a:pt x="10984" y="330"/>
                    <a:pt x="11061" y="175"/>
                    <a:pt x="1121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only 2">
  <p:cSld name="CUSTOM_5_1">
    <p:spTree>
      <p:nvGrpSpPr>
        <p:cNvPr id="1" name="Shape 999"/>
        <p:cNvGrpSpPr/>
        <p:nvPr/>
      </p:nvGrpSpPr>
      <p:grpSpPr>
        <a:xfrm>
          <a:off x="0" y="0"/>
          <a:ext cx="0" cy="0"/>
          <a:chOff x="0" y="0"/>
          <a:chExt cx="0" cy="0"/>
        </a:xfrm>
      </p:grpSpPr>
      <p:pic>
        <p:nvPicPr>
          <p:cNvPr id="1000" name="Google Shape;1000;p18"/>
          <p:cNvPicPr preferRelativeResize="0"/>
          <p:nvPr/>
        </p:nvPicPr>
        <p:blipFill>
          <a:blip r:embed="rId2">
            <a:alphaModFix/>
          </a:blip>
          <a:stretch>
            <a:fillRect/>
          </a:stretch>
        </p:blipFill>
        <p:spPr>
          <a:xfrm rot="-5400000">
            <a:off x="1993300" y="-1993300"/>
            <a:ext cx="5152625" cy="9139226"/>
          </a:xfrm>
          <a:prstGeom prst="rect">
            <a:avLst/>
          </a:prstGeom>
          <a:noFill/>
          <a:ln>
            <a:noFill/>
          </a:ln>
        </p:spPr>
      </p:pic>
      <p:grpSp>
        <p:nvGrpSpPr>
          <p:cNvPr id="1001" name="Google Shape;1001;p18"/>
          <p:cNvGrpSpPr/>
          <p:nvPr/>
        </p:nvGrpSpPr>
        <p:grpSpPr>
          <a:xfrm>
            <a:off x="8032695" y="4147613"/>
            <a:ext cx="1656312" cy="1660374"/>
            <a:chOff x="2929375" y="236175"/>
            <a:chExt cx="805325" cy="807300"/>
          </a:xfrm>
        </p:grpSpPr>
        <p:sp>
          <p:nvSpPr>
            <p:cNvPr id="1002" name="Google Shape;1002;p18"/>
            <p:cNvSpPr/>
            <p:nvPr/>
          </p:nvSpPr>
          <p:spPr>
            <a:xfrm>
              <a:off x="2986025" y="241975"/>
              <a:ext cx="280400" cy="191800"/>
            </a:xfrm>
            <a:custGeom>
              <a:avLst/>
              <a:gdLst/>
              <a:ahLst/>
              <a:cxnLst/>
              <a:rect l="l" t="t" r="r" b="b"/>
              <a:pathLst>
                <a:path w="11216" h="7672" extrusionOk="0">
                  <a:moveTo>
                    <a:pt x="11216" y="1"/>
                  </a:moveTo>
                  <a:cubicBezTo>
                    <a:pt x="10964" y="1"/>
                    <a:pt x="10809" y="98"/>
                    <a:pt x="10577" y="98"/>
                  </a:cubicBezTo>
                  <a:lnTo>
                    <a:pt x="310" y="7110"/>
                  </a:lnTo>
                  <a:cubicBezTo>
                    <a:pt x="233" y="7265"/>
                    <a:pt x="155" y="7439"/>
                    <a:pt x="0" y="7672"/>
                  </a:cubicBezTo>
                  <a:lnTo>
                    <a:pt x="1121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3" name="Google Shape;1003;p18"/>
            <p:cNvSpPr/>
            <p:nvPr/>
          </p:nvSpPr>
          <p:spPr>
            <a:xfrm>
              <a:off x="2951650" y="236175"/>
              <a:ext cx="395650" cy="270250"/>
            </a:xfrm>
            <a:custGeom>
              <a:avLst/>
              <a:gdLst/>
              <a:ahLst/>
              <a:cxnLst/>
              <a:rect l="l" t="t" r="r" b="b"/>
              <a:pathLst>
                <a:path w="15826" h="10810" extrusionOk="0">
                  <a:moveTo>
                    <a:pt x="15341" y="1"/>
                  </a:moveTo>
                  <a:lnTo>
                    <a:pt x="155" y="10402"/>
                  </a:lnTo>
                  <a:cubicBezTo>
                    <a:pt x="155" y="10499"/>
                    <a:pt x="78" y="10654"/>
                    <a:pt x="0" y="10809"/>
                  </a:cubicBezTo>
                  <a:lnTo>
                    <a:pt x="1582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4" name="Google Shape;1004;p18"/>
            <p:cNvSpPr/>
            <p:nvPr/>
          </p:nvSpPr>
          <p:spPr>
            <a:xfrm>
              <a:off x="2935650" y="241975"/>
              <a:ext cx="472175" cy="324975"/>
            </a:xfrm>
            <a:custGeom>
              <a:avLst/>
              <a:gdLst/>
              <a:ahLst/>
              <a:cxnLst/>
              <a:rect l="l" t="t" r="r" b="b"/>
              <a:pathLst>
                <a:path w="18887" h="12999" extrusionOk="0">
                  <a:moveTo>
                    <a:pt x="18558" y="1"/>
                  </a:moveTo>
                  <a:lnTo>
                    <a:pt x="78" y="12689"/>
                  </a:lnTo>
                  <a:cubicBezTo>
                    <a:pt x="78" y="12766"/>
                    <a:pt x="78" y="12844"/>
                    <a:pt x="1" y="12999"/>
                  </a:cubicBezTo>
                  <a:lnTo>
                    <a:pt x="18887" y="98"/>
                  </a:lnTo>
                  <a:cubicBezTo>
                    <a:pt x="18790" y="1"/>
                    <a:pt x="18713" y="1"/>
                    <a:pt x="1855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5" name="Google Shape;1005;p18"/>
            <p:cNvSpPr/>
            <p:nvPr/>
          </p:nvSpPr>
          <p:spPr>
            <a:xfrm>
              <a:off x="2929375" y="254100"/>
              <a:ext cx="530750" cy="367575"/>
            </a:xfrm>
            <a:custGeom>
              <a:avLst/>
              <a:gdLst/>
              <a:ahLst/>
              <a:cxnLst/>
              <a:rect l="l" t="t" r="r" b="b"/>
              <a:pathLst>
                <a:path w="21230" h="14703" extrusionOk="0">
                  <a:moveTo>
                    <a:pt x="20978" y="0"/>
                  </a:moveTo>
                  <a:lnTo>
                    <a:pt x="77" y="14373"/>
                  </a:lnTo>
                  <a:cubicBezTo>
                    <a:pt x="77" y="14451"/>
                    <a:pt x="0" y="14528"/>
                    <a:pt x="0" y="14702"/>
                  </a:cubicBezTo>
                  <a:lnTo>
                    <a:pt x="21230" y="97"/>
                  </a:lnTo>
                  <a:cubicBezTo>
                    <a:pt x="21152" y="97"/>
                    <a:pt x="21075" y="97"/>
                    <a:pt x="2097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6" name="Google Shape;1006;p18"/>
            <p:cNvSpPr/>
            <p:nvPr/>
          </p:nvSpPr>
          <p:spPr>
            <a:xfrm>
              <a:off x="2929375" y="272500"/>
              <a:ext cx="577250" cy="397600"/>
            </a:xfrm>
            <a:custGeom>
              <a:avLst/>
              <a:gdLst/>
              <a:ahLst/>
              <a:cxnLst/>
              <a:rect l="l" t="t" r="r" b="b"/>
              <a:pathLst>
                <a:path w="23090" h="15904" extrusionOk="0">
                  <a:moveTo>
                    <a:pt x="22838" y="0"/>
                  </a:moveTo>
                  <a:lnTo>
                    <a:pt x="0" y="15574"/>
                  </a:lnTo>
                  <a:cubicBezTo>
                    <a:pt x="77" y="15729"/>
                    <a:pt x="77" y="15826"/>
                    <a:pt x="77" y="15903"/>
                  </a:cubicBezTo>
                  <a:lnTo>
                    <a:pt x="23089" y="155"/>
                  </a:lnTo>
                  <a:cubicBezTo>
                    <a:pt x="23012" y="78"/>
                    <a:pt x="22915" y="78"/>
                    <a:pt x="2283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7" name="Google Shape;1007;p18"/>
            <p:cNvSpPr/>
            <p:nvPr/>
          </p:nvSpPr>
          <p:spPr>
            <a:xfrm>
              <a:off x="2935650" y="294775"/>
              <a:ext cx="611175" cy="421825"/>
            </a:xfrm>
            <a:custGeom>
              <a:avLst/>
              <a:gdLst/>
              <a:ahLst/>
              <a:cxnLst/>
              <a:rect l="l" t="t" r="r" b="b"/>
              <a:pathLst>
                <a:path w="24447" h="16873" extrusionOk="0">
                  <a:moveTo>
                    <a:pt x="24214" y="0"/>
                  </a:moveTo>
                  <a:lnTo>
                    <a:pt x="1" y="16543"/>
                  </a:lnTo>
                  <a:cubicBezTo>
                    <a:pt x="1" y="16620"/>
                    <a:pt x="1" y="16698"/>
                    <a:pt x="78" y="16872"/>
                  </a:cubicBezTo>
                  <a:lnTo>
                    <a:pt x="24446" y="155"/>
                  </a:lnTo>
                  <a:cubicBezTo>
                    <a:pt x="24369" y="78"/>
                    <a:pt x="24291" y="0"/>
                    <a:pt x="2421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8" name="Google Shape;1008;p18"/>
            <p:cNvSpPr/>
            <p:nvPr/>
          </p:nvSpPr>
          <p:spPr>
            <a:xfrm>
              <a:off x="2945350" y="318975"/>
              <a:ext cx="637775" cy="439750"/>
            </a:xfrm>
            <a:custGeom>
              <a:avLst/>
              <a:gdLst/>
              <a:ahLst/>
              <a:cxnLst/>
              <a:rect l="l" t="t" r="r" b="b"/>
              <a:pathLst>
                <a:path w="25511" h="17590" extrusionOk="0">
                  <a:moveTo>
                    <a:pt x="25279" y="1"/>
                  </a:moveTo>
                  <a:lnTo>
                    <a:pt x="0" y="17357"/>
                  </a:lnTo>
                  <a:cubicBezTo>
                    <a:pt x="0" y="17434"/>
                    <a:pt x="97" y="17512"/>
                    <a:pt x="97" y="17589"/>
                  </a:cubicBezTo>
                  <a:lnTo>
                    <a:pt x="25511" y="156"/>
                  </a:lnTo>
                  <a:cubicBezTo>
                    <a:pt x="25434" y="78"/>
                    <a:pt x="25356" y="78"/>
                    <a:pt x="2527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9" name="Google Shape;1009;p18"/>
            <p:cNvSpPr/>
            <p:nvPr/>
          </p:nvSpPr>
          <p:spPr>
            <a:xfrm>
              <a:off x="2959875" y="347075"/>
              <a:ext cx="655700" cy="449900"/>
            </a:xfrm>
            <a:custGeom>
              <a:avLst/>
              <a:gdLst/>
              <a:ahLst/>
              <a:cxnLst/>
              <a:rect l="l" t="t" r="r" b="b"/>
              <a:pathLst>
                <a:path w="26228" h="17996" extrusionOk="0">
                  <a:moveTo>
                    <a:pt x="25976" y="0"/>
                  </a:moveTo>
                  <a:lnTo>
                    <a:pt x="0" y="17763"/>
                  </a:lnTo>
                  <a:cubicBezTo>
                    <a:pt x="0" y="17841"/>
                    <a:pt x="78" y="17918"/>
                    <a:pt x="78" y="17996"/>
                  </a:cubicBezTo>
                  <a:lnTo>
                    <a:pt x="26228" y="155"/>
                  </a:lnTo>
                  <a:cubicBezTo>
                    <a:pt x="26150" y="78"/>
                    <a:pt x="26053" y="0"/>
                    <a:pt x="2597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0" name="Google Shape;1010;p18"/>
            <p:cNvSpPr/>
            <p:nvPr/>
          </p:nvSpPr>
          <p:spPr>
            <a:xfrm>
              <a:off x="2977800" y="377575"/>
              <a:ext cx="663925" cy="457650"/>
            </a:xfrm>
            <a:custGeom>
              <a:avLst/>
              <a:gdLst/>
              <a:ahLst/>
              <a:cxnLst/>
              <a:rect l="l" t="t" r="r" b="b"/>
              <a:pathLst>
                <a:path w="26557" h="18306" extrusionOk="0">
                  <a:moveTo>
                    <a:pt x="26402" y="1"/>
                  </a:moveTo>
                  <a:lnTo>
                    <a:pt x="0" y="18073"/>
                  </a:lnTo>
                  <a:cubicBezTo>
                    <a:pt x="0" y="18151"/>
                    <a:pt x="78" y="18228"/>
                    <a:pt x="78" y="18306"/>
                  </a:cubicBezTo>
                  <a:lnTo>
                    <a:pt x="26557" y="156"/>
                  </a:lnTo>
                  <a:cubicBezTo>
                    <a:pt x="26557" y="78"/>
                    <a:pt x="26479" y="1"/>
                    <a:pt x="2640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1" name="Google Shape;1011;p18"/>
            <p:cNvSpPr/>
            <p:nvPr/>
          </p:nvSpPr>
          <p:spPr>
            <a:xfrm>
              <a:off x="2998125" y="409550"/>
              <a:ext cx="669750" cy="460075"/>
            </a:xfrm>
            <a:custGeom>
              <a:avLst/>
              <a:gdLst/>
              <a:ahLst/>
              <a:cxnLst/>
              <a:rect l="l" t="t" r="r" b="b"/>
              <a:pathLst>
                <a:path w="26790" h="18403" extrusionOk="0">
                  <a:moveTo>
                    <a:pt x="26635" y="0"/>
                  </a:moveTo>
                  <a:lnTo>
                    <a:pt x="1" y="18170"/>
                  </a:lnTo>
                  <a:cubicBezTo>
                    <a:pt x="78" y="18247"/>
                    <a:pt x="78" y="18247"/>
                    <a:pt x="78" y="18325"/>
                  </a:cubicBezTo>
                  <a:lnTo>
                    <a:pt x="156" y="18402"/>
                  </a:lnTo>
                  <a:lnTo>
                    <a:pt x="26790" y="174"/>
                  </a:lnTo>
                  <a:cubicBezTo>
                    <a:pt x="26712" y="174"/>
                    <a:pt x="26712" y="78"/>
                    <a:pt x="26712" y="78"/>
                  </a:cubicBezTo>
                  <a:lnTo>
                    <a:pt x="26635"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2" name="Google Shape;1012;p18"/>
            <p:cNvSpPr/>
            <p:nvPr/>
          </p:nvSpPr>
          <p:spPr>
            <a:xfrm>
              <a:off x="3022350" y="443925"/>
              <a:ext cx="665875" cy="458125"/>
            </a:xfrm>
            <a:custGeom>
              <a:avLst/>
              <a:gdLst/>
              <a:ahLst/>
              <a:cxnLst/>
              <a:rect l="l" t="t" r="r" b="b"/>
              <a:pathLst>
                <a:path w="26635" h="18325" extrusionOk="0">
                  <a:moveTo>
                    <a:pt x="26557" y="0"/>
                  </a:moveTo>
                  <a:lnTo>
                    <a:pt x="0" y="18170"/>
                  </a:lnTo>
                  <a:cubicBezTo>
                    <a:pt x="78" y="18247"/>
                    <a:pt x="155" y="18247"/>
                    <a:pt x="155" y="18325"/>
                  </a:cubicBezTo>
                  <a:lnTo>
                    <a:pt x="26634" y="252"/>
                  </a:lnTo>
                  <a:cubicBezTo>
                    <a:pt x="26634" y="155"/>
                    <a:pt x="26557" y="78"/>
                    <a:pt x="2655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3" name="Google Shape;1013;p18"/>
            <p:cNvSpPr/>
            <p:nvPr/>
          </p:nvSpPr>
          <p:spPr>
            <a:xfrm>
              <a:off x="3050425" y="480250"/>
              <a:ext cx="655725" cy="451825"/>
            </a:xfrm>
            <a:custGeom>
              <a:avLst/>
              <a:gdLst/>
              <a:ahLst/>
              <a:cxnLst/>
              <a:rect l="l" t="t" r="r" b="b"/>
              <a:pathLst>
                <a:path w="26229" h="18073" extrusionOk="0">
                  <a:moveTo>
                    <a:pt x="26151" y="0"/>
                  </a:moveTo>
                  <a:lnTo>
                    <a:pt x="1" y="17918"/>
                  </a:lnTo>
                  <a:cubicBezTo>
                    <a:pt x="78" y="17995"/>
                    <a:pt x="156" y="17995"/>
                    <a:pt x="252" y="18073"/>
                  </a:cubicBezTo>
                  <a:lnTo>
                    <a:pt x="26228" y="252"/>
                  </a:lnTo>
                  <a:cubicBezTo>
                    <a:pt x="26228" y="155"/>
                    <a:pt x="26151" y="78"/>
                    <a:pt x="261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4" name="Google Shape;1014;p18"/>
            <p:cNvSpPr/>
            <p:nvPr/>
          </p:nvSpPr>
          <p:spPr>
            <a:xfrm>
              <a:off x="3082875" y="520425"/>
              <a:ext cx="637300" cy="440225"/>
            </a:xfrm>
            <a:custGeom>
              <a:avLst/>
              <a:gdLst/>
              <a:ahLst/>
              <a:cxnLst/>
              <a:rect l="l" t="t" r="r" b="b"/>
              <a:pathLst>
                <a:path w="25492" h="17609" extrusionOk="0">
                  <a:moveTo>
                    <a:pt x="25414" y="1"/>
                  </a:moveTo>
                  <a:lnTo>
                    <a:pt x="0" y="17434"/>
                  </a:lnTo>
                  <a:cubicBezTo>
                    <a:pt x="78" y="17434"/>
                    <a:pt x="155" y="17531"/>
                    <a:pt x="233" y="17609"/>
                  </a:cubicBezTo>
                  <a:lnTo>
                    <a:pt x="25492" y="253"/>
                  </a:lnTo>
                  <a:cubicBezTo>
                    <a:pt x="25492" y="175"/>
                    <a:pt x="25414" y="98"/>
                    <a:pt x="2541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5" name="Google Shape;1015;p18"/>
            <p:cNvSpPr/>
            <p:nvPr/>
          </p:nvSpPr>
          <p:spPr>
            <a:xfrm>
              <a:off x="3119200" y="563050"/>
              <a:ext cx="611150" cy="421825"/>
            </a:xfrm>
            <a:custGeom>
              <a:avLst/>
              <a:gdLst/>
              <a:ahLst/>
              <a:cxnLst/>
              <a:rect l="l" t="t" r="r" b="b"/>
              <a:pathLst>
                <a:path w="24446" h="16873" extrusionOk="0">
                  <a:moveTo>
                    <a:pt x="24368" y="1"/>
                  </a:moveTo>
                  <a:lnTo>
                    <a:pt x="0" y="16698"/>
                  </a:lnTo>
                  <a:cubicBezTo>
                    <a:pt x="78" y="16795"/>
                    <a:pt x="155" y="16795"/>
                    <a:pt x="233" y="16872"/>
                  </a:cubicBezTo>
                  <a:lnTo>
                    <a:pt x="24446" y="233"/>
                  </a:lnTo>
                  <a:cubicBezTo>
                    <a:pt x="24446" y="156"/>
                    <a:pt x="24368" y="78"/>
                    <a:pt x="2436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6" name="Google Shape;1016;p18"/>
            <p:cNvSpPr/>
            <p:nvPr/>
          </p:nvSpPr>
          <p:spPr>
            <a:xfrm>
              <a:off x="3159375" y="609550"/>
              <a:ext cx="575325" cy="397600"/>
            </a:xfrm>
            <a:custGeom>
              <a:avLst/>
              <a:gdLst/>
              <a:ahLst/>
              <a:cxnLst/>
              <a:rect l="l" t="t" r="r" b="b"/>
              <a:pathLst>
                <a:path w="23013" h="15904" extrusionOk="0">
                  <a:moveTo>
                    <a:pt x="23013" y="0"/>
                  </a:moveTo>
                  <a:lnTo>
                    <a:pt x="1" y="15729"/>
                  </a:lnTo>
                  <a:cubicBezTo>
                    <a:pt x="78" y="15806"/>
                    <a:pt x="156" y="15806"/>
                    <a:pt x="253" y="15903"/>
                  </a:cubicBezTo>
                  <a:lnTo>
                    <a:pt x="23013" y="233"/>
                  </a:lnTo>
                  <a:lnTo>
                    <a:pt x="23013"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7" name="Google Shape;1017;p18"/>
            <p:cNvSpPr/>
            <p:nvPr/>
          </p:nvSpPr>
          <p:spPr>
            <a:xfrm>
              <a:off x="3203925" y="657975"/>
              <a:ext cx="530775" cy="365150"/>
            </a:xfrm>
            <a:custGeom>
              <a:avLst/>
              <a:gdLst/>
              <a:ahLst/>
              <a:cxnLst/>
              <a:rect l="l" t="t" r="r" b="b"/>
              <a:pathLst>
                <a:path w="21231" h="14606" extrusionOk="0">
                  <a:moveTo>
                    <a:pt x="21231" y="0"/>
                  </a:moveTo>
                  <a:lnTo>
                    <a:pt x="1" y="14528"/>
                  </a:lnTo>
                  <a:cubicBezTo>
                    <a:pt x="156" y="14606"/>
                    <a:pt x="233" y="14606"/>
                    <a:pt x="311" y="14606"/>
                  </a:cubicBezTo>
                  <a:lnTo>
                    <a:pt x="21231" y="310"/>
                  </a:lnTo>
                  <a:lnTo>
                    <a:pt x="2123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8" name="Google Shape;1018;p18"/>
            <p:cNvSpPr/>
            <p:nvPr/>
          </p:nvSpPr>
          <p:spPr>
            <a:xfrm>
              <a:off x="3256225" y="712200"/>
              <a:ext cx="472200" cy="324975"/>
            </a:xfrm>
            <a:custGeom>
              <a:avLst/>
              <a:gdLst/>
              <a:ahLst/>
              <a:cxnLst/>
              <a:rect l="l" t="t" r="r" b="b"/>
              <a:pathLst>
                <a:path w="18888" h="12999" extrusionOk="0">
                  <a:moveTo>
                    <a:pt x="18887" y="1"/>
                  </a:moveTo>
                  <a:lnTo>
                    <a:pt x="1" y="12921"/>
                  </a:lnTo>
                  <a:cubicBezTo>
                    <a:pt x="156" y="12921"/>
                    <a:pt x="253" y="12998"/>
                    <a:pt x="408" y="12998"/>
                  </a:cubicBezTo>
                  <a:lnTo>
                    <a:pt x="18887" y="330"/>
                  </a:lnTo>
                  <a:lnTo>
                    <a:pt x="18887"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9" name="Google Shape;1019;p18"/>
            <p:cNvSpPr/>
            <p:nvPr/>
          </p:nvSpPr>
          <p:spPr>
            <a:xfrm>
              <a:off x="3318700" y="772750"/>
              <a:ext cx="393725" cy="270725"/>
            </a:xfrm>
            <a:custGeom>
              <a:avLst/>
              <a:gdLst/>
              <a:ahLst/>
              <a:cxnLst/>
              <a:rect l="l" t="t" r="r" b="b"/>
              <a:pathLst>
                <a:path w="15749" h="10829" extrusionOk="0">
                  <a:moveTo>
                    <a:pt x="15749" y="0"/>
                  </a:moveTo>
                  <a:lnTo>
                    <a:pt x="1" y="10828"/>
                  </a:lnTo>
                  <a:lnTo>
                    <a:pt x="485" y="10828"/>
                  </a:lnTo>
                  <a:lnTo>
                    <a:pt x="15671" y="407"/>
                  </a:lnTo>
                  <a:cubicBezTo>
                    <a:pt x="15671" y="252"/>
                    <a:pt x="15749" y="174"/>
                    <a:pt x="1574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0" name="Google Shape;1020;p18"/>
            <p:cNvSpPr/>
            <p:nvPr/>
          </p:nvSpPr>
          <p:spPr>
            <a:xfrm>
              <a:off x="3399575" y="845375"/>
              <a:ext cx="280425" cy="191800"/>
            </a:xfrm>
            <a:custGeom>
              <a:avLst/>
              <a:gdLst/>
              <a:ahLst/>
              <a:cxnLst/>
              <a:rect l="l" t="t" r="r" b="b"/>
              <a:pathLst>
                <a:path w="11217" h="7672" extrusionOk="0">
                  <a:moveTo>
                    <a:pt x="11216" y="1"/>
                  </a:moveTo>
                  <a:lnTo>
                    <a:pt x="1" y="7671"/>
                  </a:lnTo>
                  <a:cubicBezTo>
                    <a:pt x="233" y="7594"/>
                    <a:pt x="407" y="7594"/>
                    <a:pt x="562" y="7594"/>
                  </a:cubicBezTo>
                  <a:lnTo>
                    <a:pt x="10887" y="485"/>
                  </a:lnTo>
                  <a:cubicBezTo>
                    <a:pt x="10984" y="330"/>
                    <a:pt x="11061" y="175"/>
                    <a:pt x="1121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21" name="Google Shape;1021;p18"/>
          <p:cNvGrpSpPr/>
          <p:nvPr/>
        </p:nvGrpSpPr>
        <p:grpSpPr>
          <a:xfrm>
            <a:off x="4300600" y="4743900"/>
            <a:ext cx="538025" cy="157800"/>
            <a:chOff x="2575325" y="1348650"/>
            <a:chExt cx="538025" cy="157800"/>
          </a:xfrm>
        </p:grpSpPr>
        <p:sp>
          <p:nvSpPr>
            <p:cNvPr id="1022" name="Google Shape;1022;p18"/>
            <p:cNvSpPr/>
            <p:nvPr/>
          </p:nvSpPr>
          <p:spPr>
            <a:xfrm>
              <a:off x="2575325" y="1348650"/>
              <a:ext cx="157800" cy="1578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3" name="Google Shape;1023;p18"/>
            <p:cNvSpPr/>
            <p:nvPr/>
          </p:nvSpPr>
          <p:spPr>
            <a:xfrm>
              <a:off x="2765438" y="1348650"/>
              <a:ext cx="157800" cy="1578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4" name="Google Shape;1024;p18"/>
            <p:cNvSpPr/>
            <p:nvPr/>
          </p:nvSpPr>
          <p:spPr>
            <a:xfrm>
              <a:off x="2955550" y="1348650"/>
              <a:ext cx="157800" cy="1578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25" name="Google Shape;1025;p18"/>
          <p:cNvGrpSpPr/>
          <p:nvPr/>
        </p:nvGrpSpPr>
        <p:grpSpPr>
          <a:xfrm>
            <a:off x="-323011" y="3530000"/>
            <a:ext cx="925310" cy="943383"/>
            <a:chOff x="595389" y="1761100"/>
            <a:chExt cx="925310" cy="943383"/>
          </a:xfrm>
        </p:grpSpPr>
        <p:cxnSp>
          <p:nvCxnSpPr>
            <p:cNvPr id="1026" name="Google Shape;1026;p18"/>
            <p:cNvCxnSpPr/>
            <p:nvPr/>
          </p:nvCxnSpPr>
          <p:spPr>
            <a:xfrm>
              <a:off x="790199" y="2065118"/>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1027" name="Google Shape;1027;p18"/>
            <p:cNvCxnSpPr/>
            <p:nvPr/>
          </p:nvCxnSpPr>
          <p:spPr>
            <a:xfrm>
              <a:off x="595389" y="2117083"/>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1028" name="Google Shape;1028;p18"/>
            <p:cNvCxnSpPr/>
            <p:nvPr/>
          </p:nvCxnSpPr>
          <p:spPr>
            <a:xfrm>
              <a:off x="656919" y="1761100"/>
              <a:ext cx="730500" cy="587400"/>
            </a:xfrm>
            <a:prstGeom prst="straightConnector1">
              <a:avLst/>
            </a:prstGeom>
            <a:noFill/>
            <a:ln w="9525" cap="flat" cmpd="sng">
              <a:solidFill>
                <a:schemeClr val="dk2"/>
              </a:solidFill>
              <a:prstDash val="solid"/>
              <a:round/>
              <a:headEnd type="none" w="med" len="med"/>
              <a:tailEnd type="none" w="med" len="med"/>
            </a:ln>
          </p:spPr>
        </p:cxnSp>
      </p:grpSp>
      <p:grpSp>
        <p:nvGrpSpPr>
          <p:cNvPr id="1029" name="Google Shape;1029;p18"/>
          <p:cNvGrpSpPr/>
          <p:nvPr/>
        </p:nvGrpSpPr>
        <p:grpSpPr>
          <a:xfrm>
            <a:off x="7400822" y="177200"/>
            <a:ext cx="1584577" cy="196549"/>
            <a:chOff x="750197" y="155825"/>
            <a:chExt cx="1584577" cy="196549"/>
          </a:xfrm>
        </p:grpSpPr>
        <p:sp>
          <p:nvSpPr>
            <p:cNvPr id="1030" name="Google Shape;1030;p18"/>
            <p:cNvSpPr/>
            <p:nvPr/>
          </p:nvSpPr>
          <p:spPr>
            <a:xfrm rot="-5400000">
              <a:off x="2093744" y="299443"/>
              <a:ext cx="52930" cy="52930"/>
            </a:xfrm>
            <a:custGeom>
              <a:avLst/>
              <a:gdLst/>
              <a:ahLst/>
              <a:cxnLst/>
              <a:rect l="l" t="t" r="r" b="b"/>
              <a:pathLst>
                <a:path w="1221" h="1221" extrusionOk="0">
                  <a:moveTo>
                    <a:pt x="659" y="0"/>
                  </a:moveTo>
                  <a:cubicBezTo>
                    <a:pt x="252" y="0"/>
                    <a:pt x="0" y="252"/>
                    <a:pt x="0" y="640"/>
                  </a:cubicBezTo>
                  <a:cubicBezTo>
                    <a:pt x="0" y="969"/>
                    <a:pt x="252" y="1221"/>
                    <a:pt x="659" y="1221"/>
                  </a:cubicBezTo>
                  <a:cubicBezTo>
                    <a:pt x="969" y="1221"/>
                    <a:pt x="1221" y="969"/>
                    <a:pt x="1221" y="640"/>
                  </a:cubicBezTo>
                  <a:cubicBezTo>
                    <a:pt x="1221" y="252"/>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1" name="Google Shape;1031;p18"/>
            <p:cNvSpPr/>
            <p:nvPr/>
          </p:nvSpPr>
          <p:spPr>
            <a:xfrm rot="-5400000">
              <a:off x="1915294" y="299855"/>
              <a:ext cx="52930" cy="52107"/>
            </a:xfrm>
            <a:custGeom>
              <a:avLst/>
              <a:gdLst/>
              <a:ahLst/>
              <a:cxnLst/>
              <a:rect l="l" t="t" r="r" b="b"/>
              <a:pathLst>
                <a:path w="1221" h="1202" extrusionOk="0">
                  <a:moveTo>
                    <a:pt x="659" y="1"/>
                  </a:moveTo>
                  <a:cubicBezTo>
                    <a:pt x="252" y="1"/>
                    <a:pt x="0" y="233"/>
                    <a:pt x="0" y="563"/>
                  </a:cubicBezTo>
                  <a:cubicBezTo>
                    <a:pt x="0" y="969"/>
                    <a:pt x="252" y="1202"/>
                    <a:pt x="659" y="1202"/>
                  </a:cubicBezTo>
                  <a:cubicBezTo>
                    <a:pt x="969" y="1202"/>
                    <a:pt x="1221" y="969"/>
                    <a:pt x="1221" y="563"/>
                  </a:cubicBezTo>
                  <a:cubicBezTo>
                    <a:pt x="1221" y="233"/>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2" name="Google Shape;1032;p18"/>
            <p:cNvSpPr/>
            <p:nvPr/>
          </p:nvSpPr>
          <p:spPr>
            <a:xfrm rot="-5400000">
              <a:off x="1735196" y="297753"/>
              <a:ext cx="52930" cy="56312"/>
            </a:xfrm>
            <a:custGeom>
              <a:avLst/>
              <a:gdLst/>
              <a:ahLst/>
              <a:cxnLst/>
              <a:rect l="l" t="t" r="r" b="b"/>
              <a:pathLst>
                <a:path w="1221" h="1299" extrusionOk="0">
                  <a:moveTo>
                    <a:pt x="659" y="0"/>
                  </a:moveTo>
                  <a:cubicBezTo>
                    <a:pt x="252" y="0"/>
                    <a:pt x="0" y="330"/>
                    <a:pt x="0" y="640"/>
                  </a:cubicBezTo>
                  <a:cubicBezTo>
                    <a:pt x="0" y="969"/>
                    <a:pt x="252" y="1298"/>
                    <a:pt x="659" y="1298"/>
                  </a:cubicBezTo>
                  <a:cubicBezTo>
                    <a:pt x="969" y="1298"/>
                    <a:pt x="1221" y="969"/>
                    <a:pt x="1221" y="640"/>
                  </a:cubicBezTo>
                  <a:cubicBezTo>
                    <a:pt x="1221" y="330"/>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3" name="Google Shape;1033;p18"/>
            <p:cNvSpPr/>
            <p:nvPr/>
          </p:nvSpPr>
          <p:spPr>
            <a:xfrm rot="-5400000">
              <a:off x="1556334" y="297753"/>
              <a:ext cx="52930" cy="56312"/>
            </a:xfrm>
            <a:custGeom>
              <a:avLst/>
              <a:gdLst/>
              <a:ahLst/>
              <a:cxnLst/>
              <a:rect l="l" t="t" r="r" b="b"/>
              <a:pathLst>
                <a:path w="1221" h="1299" extrusionOk="0">
                  <a:moveTo>
                    <a:pt x="659" y="0"/>
                  </a:moveTo>
                  <a:cubicBezTo>
                    <a:pt x="252" y="0"/>
                    <a:pt x="0" y="330"/>
                    <a:pt x="0" y="659"/>
                  </a:cubicBezTo>
                  <a:cubicBezTo>
                    <a:pt x="0" y="969"/>
                    <a:pt x="252" y="1298"/>
                    <a:pt x="659" y="1298"/>
                  </a:cubicBezTo>
                  <a:cubicBezTo>
                    <a:pt x="969" y="1298"/>
                    <a:pt x="1221" y="969"/>
                    <a:pt x="1221" y="659"/>
                  </a:cubicBezTo>
                  <a:cubicBezTo>
                    <a:pt x="1221" y="330"/>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4" name="Google Shape;1034;p18"/>
            <p:cNvSpPr/>
            <p:nvPr/>
          </p:nvSpPr>
          <p:spPr>
            <a:xfrm rot="-5400000">
              <a:off x="1378296" y="297753"/>
              <a:ext cx="52930" cy="56312"/>
            </a:xfrm>
            <a:custGeom>
              <a:avLst/>
              <a:gdLst/>
              <a:ahLst/>
              <a:cxnLst/>
              <a:rect l="l" t="t" r="r" b="b"/>
              <a:pathLst>
                <a:path w="1221" h="1299" extrusionOk="0">
                  <a:moveTo>
                    <a:pt x="659" y="1"/>
                  </a:moveTo>
                  <a:cubicBezTo>
                    <a:pt x="252" y="1"/>
                    <a:pt x="0" y="330"/>
                    <a:pt x="0" y="640"/>
                  </a:cubicBezTo>
                  <a:cubicBezTo>
                    <a:pt x="0" y="969"/>
                    <a:pt x="252" y="1299"/>
                    <a:pt x="659" y="1299"/>
                  </a:cubicBezTo>
                  <a:cubicBezTo>
                    <a:pt x="969" y="1299"/>
                    <a:pt x="1221" y="969"/>
                    <a:pt x="1221" y="640"/>
                  </a:cubicBezTo>
                  <a:cubicBezTo>
                    <a:pt x="1221" y="330"/>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5" name="Google Shape;1035;p18"/>
            <p:cNvSpPr/>
            <p:nvPr/>
          </p:nvSpPr>
          <p:spPr>
            <a:xfrm rot="-5400000">
              <a:off x="1197765" y="299422"/>
              <a:ext cx="52930" cy="52974"/>
            </a:xfrm>
            <a:custGeom>
              <a:avLst/>
              <a:gdLst/>
              <a:ahLst/>
              <a:cxnLst/>
              <a:rect l="l" t="t" r="r" b="b"/>
              <a:pathLst>
                <a:path w="1221" h="1222" extrusionOk="0">
                  <a:moveTo>
                    <a:pt x="659" y="1"/>
                  </a:moveTo>
                  <a:cubicBezTo>
                    <a:pt x="252" y="1"/>
                    <a:pt x="0" y="253"/>
                    <a:pt x="0" y="660"/>
                  </a:cubicBezTo>
                  <a:cubicBezTo>
                    <a:pt x="0" y="970"/>
                    <a:pt x="252" y="1221"/>
                    <a:pt x="659" y="1221"/>
                  </a:cubicBezTo>
                  <a:cubicBezTo>
                    <a:pt x="969" y="1221"/>
                    <a:pt x="1221" y="970"/>
                    <a:pt x="1221" y="660"/>
                  </a:cubicBezTo>
                  <a:cubicBezTo>
                    <a:pt x="1221" y="253"/>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6" name="Google Shape;1036;p18"/>
            <p:cNvSpPr/>
            <p:nvPr/>
          </p:nvSpPr>
          <p:spPr>
            <a:xfrm rot="-5400000">
              <a:off x="1019336" y="299855"/>
              <a:ext cx="52930" cy="52107"/>
            </a:xfrm>
            <a:custGeom>
              <a:avLst/>
              <a:gdLst/>
              <a:ahLst/>
              <a:cxnLst/>
              <a:rect l="l" t="t" r="r" b="b"/>
              <a:pathLst>
                <a:path w="1221" h="1202" extrusionOk="0">
                  <a:moveTo>
                    <a:pt x="659" y="0"/>
                  </a:moveTo>
                  <a:cubicBezTo>
                    <a:pt x="252" y="0"/>
                    <a:pt x="0" y="233"/>
                    <a:pt x="0" y="640"/>
                  </a:cubicBezTo>
                  <a:cubicBezTo>
                    <a:pt x="0" y="969"/>
                    <a:pt x="252" y="1201"/>
                    <a:pt x="659" y="1201"/>
                  </a:cubicBezTo>
                  <a:cubicBezTo>
                    <a:pt x="969" y="1201"/>
                    <a:pt x="1221" y="969"/>
                    <a:pt x="1221" y="640"/>
                  </a:cubicBezTo>
                  <a:cubicBezTo>
                    <a:pt x="1221" y="233"/>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7" name="Google Shape;1037;p18"/>
            <p:cNvSpPr/>
            <p:nvPr/>
          </p:nvSpPr>
          <p:spPr>
            <a:xfrm rot="-5400000">
              <a:off x="840886" y="299443"/>
              <a:ext cx="52930" cy="52930"/>
            </a:xfrm>
            <a:custGeom>
              <a:avLst/>
              <a:gdLst/>
              <a:ahLst/>
              <a:cxnLst/>
              <a:rect l="l" t="t" r="r" b="b"/>
              <a:pathLst>
                <a:path w="1221" h="1221" extrusionOk="0">
                  <a:moveTo>
                    <a:pt x="659" y="1"/>
                  </a:moveTo>
                  <a:cubicBezTo>
                    <a:pt x="252" y="1"/>
                    <a:pt x="0" y="252"/>
                    <a:pt x="0" y="582"/>
                  </a:cubicBezTo>
                  <a:cubicBezTo>
                    <a:pt x="0" y="969"/>
                    <a:pt x="252" y="1221"/>
                    <a:pt x="659" y="1221"/>
                  </a:cubicBezTo>
                  <a:cubicBezTo>
                    <a:pt x="969" y="1221"/>
                    <a:pt x="1221" y="969"/>
                    <a:pt x="1221" y="582"/>
                  </a:cubicBezTo>
                  <a:cubicBezTo>
                    <a:pt x="1221" y="252"/>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8" name="Google Shape;1038;p18"/>
            <p:cNvSpPr/>
            <p:nvPr/>
          </p:nvSpPr>
          <p:spPr>
            <a:xfrm rot="-5400000">
              <a:off x="2181051" y="155825"/>
              <a:ext cx="56312" cy="56312"/>
            </a:xfrm>
            <a:custGeom>
              <a:avLst/>
              <a:gdLst/>
              <a:ahLst/>
              <a:cxnLst/>
              <a:rect l="l" t="t" r="r" b="b"/>
              <a:pathLst>
                <a:path w="1299" h="1299" extrusionOk="0">
                  <a:moveTo>
                    <a:pt x="640" y="1"/>
                  </a:moveTo>
                  <a:cubicBezTo>
                    <a:pt x="330" y="1"/>
                    <a:pt x="0" y="330"/>
                    <a:pt x="0" y="659"/>
                  </a:cubicBezTo>
                  <a:cubicBezTo>
                    <a:pt x="0" y="969"/>
                    <a:pt x="330" y="1299"/>
                    <a:pt x="640" y="1299"/>
                  </a:cubicBezTo>
                  <a:cubicBezTo>
                    <a:pt x="969" y="1299"/>
                    <a:pt x="1298" y="969"/>
                    <a:pt x="1298" y="659"/>
                  </a:cubicBezTo>
                  <a:cubicBezTo>
                    <a:pt x="1298" y="330"/>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9" name="Google Shape;1039;p18"/>
            <p:cNvSpPr/>
            <p:nvPr/>
          </p:nvSpPr>
          <p:spPr>
            <a:xfrm rot="-5400000">
              <a:off x="2000953" y="157927"/>
              <a:ext cx="56312" cy="52107"/>
            </a:xfrm>
            <a:custGeom>
              <a:avLst/>
              <a:gdLst/>
              <a:ahLst/>
              <a:cxnLst/>
              <a:rect l="l" t="t" r="r" b="b"/>
              <a:pathLst>
                <a:path w="1299" h="1202" extrusionOk="0">
                  <a:moveTo>
                    <a:pt x="640" y="0"/>
                  </a:moveTo>
                  <a:cubicBezTo>
                    <a:pt x="330" y="0"/>
                    <a:pt x="0" y="233"/>
                    <a:pt x="0" y="640"/>
                  </a:cubicBezTo>
                  <a:cubicBezTo>
                    <a:pt x="0" y="969"/>
                    <a:pt x="330" y="1201"/>
                    <a:pt x="640" y="1201"/>
                  </a:cubicBezTo>
                  <a:cubicBezTo>
                    <a:pt x="969" y="1201"/>
                    <a:pt x="1298" y="969"/>
                    <a:pt x="1298" y="640"/>
                  </a:cubicBezTo>
                  <a:cubicBezTo>
                    <a:pt x="1298" y="233"/>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0" name="Google Shape;1040;p18"/>
            <p:cNvSpPr/>
            <p:nvPr/>
          </p:nvSpPr>
          <p:spPr>
            <a:xfrm rot="-5400000">
              <a:off x="1822503" y="157515"/>
              <a:ext cx="56312" cy="52930"/>
            </a:xfrm>
            <a:custGeom>
              <a:avLst/>
              <a:gdLst/>
              <a:ahLst/>
              <a:cxnLst/>
              <a:rect l="l" t="t" r="r" b="b"/>
              <a:pathLst>
                <a:path w="1299" h="1221" extrusionOk="0">
                  <a:moveTo>
                    <a:pt x="640" y="0"/>
                  </a:moveTo>
                  <a:cubicBezTo>
                    <a:pt x="330" y="0"/>
                    <a:pt x="0" y="252"/>
                    <a:pt x="0" y="562"/>
                  </a:cubicBezTo>
                  <a:cubicBezTo>
                    <a:pt x="0" y="969"/>
                    <a:pt x="330" y="1221"/>
                    <a:pt x="640" y="1221"/>
                  </a:cubicBezTo>
                  <a:cubicBezTo>
                    <a:pt x="969" y="1221"/>
                    <a:pt x="1298" y="969"/>
                    <a:pt x="1298" y="562"/>
                  </a:cubicBezTo>
                  <a:cubicBezTo>
                    <a:pt x="1298" y="252"/>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1" name="Google Shape;1041;p18"/>
            <p:cNvSpPr/>
            <p:nvPr/>
          </p:nvSpPr>
          <p:spPr>
            <a:xfrm rot="-5400000">
              <a:off x="1644053" y="157927"/>
              <a:ext cx="56312" cy="52107"/>
            </a:xfrm>
            <a:custGeom>
              <a:avLst/>
              <a:gdLst/>
              <a:ahLst/>
              <a:cxnLst/>
              <a:rect l="l" t="t" r="r" b="b"/>
              <a:pathLst>
                <a:path w="1299" h="1202" extrusionOk="0">
                  <a:moveTo>
                    <a:pt x="640" y="1"/>
                  </a:moveTo>
                  <a:cubicBezTo>
                    <a:pt x="330" y="1"/>
                    <a:pt x="0" y="233"/>
                    <a:pt x="0" y="563"/>
                  </a:cubicBezTo>
                  <a:cubicBezTo>
                    <a:pt x="0" y="969"/>
                    <a:pt x="330" y="1202"/>
                    <a:pt x="640" y="1202"/>
                  </a:cubicBezTo>
                  <a:cubicBezTo>
                    <a:pt x="969" y="1202"/>
                    <a:pt x="1298" y="969"/>
                    <a:pt x="1298" y="563"/>
                  </a:cubicBezTo>
                  <a:cubicBezTo>
                    <a:pt x="1298" y="233"/>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2" name="Google Shape;1042;p18"/>
            <p:cNvSpPr/>
            <p:nvPr/>
          </p:nvSpPr>
          <p:spPr>
            <a:xfrm rot="-5400000">
              <a:off x="1463955" y="155825"/>
              <a:ext cx="56312" cy="56312"/>
            </a:xfrm>
            <a:custGeom>
              <a:avLst/>
              <a:gdLst/>
              <a:ahLst/>
              <a:cxnLst/>
              <a:rect l="l" t="t" r="r" b="b"/>
              <a:pathLst>
                <a:path w="1299" h="1299" extrusionOk="0">
                  <a:moveTo>
                    <a:pt x="640" y="0"/>
                  </a:moveTo>
                  <a:cubicBezTo>
                    <a:pt x="330" y="0"/>
                    <a:pt x="0" y="330"/>
                    <a:pt x="0" y="640"/>
                  </a:cubicBezTo>
                  <a:cubicBezTo>
                    <a:pt x="0" y="969"/>
                    <a:pt x="330" y="1298"/>
                    <a:pt x="640" y="1298"/>
                  </a:cubicBezTo>
                  <a:cubicBezTo>
                    <a:pt x="969" y="1298"/>
                    <a:pt x="1298" y="969"/>
                    <a:pt x="1298" y="640"/>
                  </a:cubicBezTo>
                  <a:cubicBezTo>
                    <a:pt x="1298" y="330"/>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3" name="Google Shape;1043;p18"/>
            <p:cNvSpPr/>
            <p:nvPr/>
          </p:nvSpPr>
          <p:spPr>
            <a:xfrm rot="-5400000">
              <a:off x="1285505" y="156237"/>
              <a:ext cx="56312" cy="55488"/>
            </a:xfrm>
            <a:custGeom>
              <a:avLst/>
              <a:gdLst/>
              <a:ahLst/>
              <a:cxnLst/>
              <a:rect l="l" t="t" r="r" b="b"/>
              <a:pathLst>
                <a:path w="1299" h="1280" extrusionOk="0">
                  <a:moveTo>
                    <a:pt x="640" y="1"/>
                  </a:moveTo>
                  <a:cubicBezTo>
                    <a:pt x="330" y="1"/>
                    <a:pt x="0" y="311"/>
                    <a:pt x="0" y="640"/>
                  </a:cubicBezTo>
                  <a:cubicBezTo>
                    <a:pt x="0" y="969"/>
                    <a:pt x="330" y="1279"/>
                    <a:pt x="640" y="1279"/>
                  </a:cubicBezTo>
                  <a:cubicBezTo>
                    <a:pt x="969" y="1279"/>
                    <a:pt x="1298" y="969"/>
                    <a:pt x="1298" y="640"/>
                  </a:cubicBezTo>
                  <a:cubicBezTo>
                    <a:pt x="1298" y="311"/>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4" name="Google Shape;1044;p18"/>
            <p:cNvSpPr/>
            <p:nvPr/>
          </p:nvSpPr>
          <p:spPr>
            <a:xfrm rot="-5400000">
              <a:off x="1107055" y="155825"/>
              <a:ext cx="56312" cy="56312"/>
            </a:xfrm>
            <a:custGeom>
              <a:avLst/>
              <a:gdLst/>
              <a:ahLst/>
              <a:cxnLst/>
              <a:rect l="l" t="t" r="r" b="b"/>
              <a:pathLst>
                <a:path w="1299" h="1299" extrusionOk="0">
                  <a:moveTo>
                    <a:pt x="640" y="1"/>
                  </a:moveTo>
                  <a:cubicBezTo>
                    <a:pt x="330" y="1"/>
                    <a:pt x="0" y="330"/>
                    <a:pt x="0" y="640"/>
                  </a:cubicBezTo>
                  <a:cubicBezTo>
                    <a:pt x="0" y="970"/>
                    <a:pt x="330" y="1299"/>
                    <a:pt x="640" y="1299"/>
                  </a:cubicBezTo>
                  <a:cubicBezTo>
                    <a:pt x="969" y="1299"/>
                    <a:pt x="1298" y="970"/>
                    <a:pt x="1298" y="640"/>
                  </a:cubicBezTo>
                  <a:cubicBezTo>
                    <a:pt x="1298" y="330"/>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5" name="Google Shape;1045;p18"/>
            <p:cNvSpPr/>
            <p:nvPr/>
          </p:nvSpPr>
          <p:spPr>
            <a:xfrm rot="-5400000">
              <a:off x="926957" y="157927"/>
              <a:ext cx="56312" cy="52107"/>
            </a:xfrm>
            <a:custGeom>
              <a:avLst/>
              <a:gdLst/>
              <a:ahLst/>
              <a:cxnLst/>
              <a:rect l="l" t="t" r="r" b="b"/>
              <a:pathLst>
                <a:path w="1299" h="1202" extrusionOk="0">
                  <a:moveTo>
                    <a:pt x="640" y="0"/>
                  </a:moveTo>
                  <a:cubicBezTo>
                    <a:pt x="330" y="0"/>
                    <a:pt x="0" y="233"/>
                    <a:pt x="0" y="640"/>
                  </a:cubicBezTo>
                  <a:cubicBezTo>
                    <a:pt x="0" y="969"/>
                    <a:pt x="330" y="1201"/>
                    <a:pt x="640" y="1201"/>
                  </a:cubicBezTo>
                  <a:cubicBezTo>
                    <a:pt x="969" y="1201"/>
                    <a:pt x="1298" y="969"/>
                    <a:pt x="1298" y="640"/>
                  </a:cubicBezTo>
                  <a:cubicBezTo>
                    <a:pt x="1298" y="233"/>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6" name="Google Shape;1046;p18"/>
            <p:cNvSpPr/>
            <p:nvPr/>
          </p:nvSpPr>
          <p:spPr>
            <a:xfrm rot="-5400000">
              <a:off x="748507" y="157515"/>
              <a:ext cx="56312" cy="52930"/>
            </a:xfrm>
            <a:custGeom>
              <a:avLst/>
              <a:gdLst/>
              <a:ahLst/>
              <a:cxnLst/>
              <a:rect l="l" t="t" r="r" b="b"/>
              <a:pathLst>
                <a:path w="1299" h="1221" extrusionOk="0">
                  <a:moveTo>
                    <a:pt x="640" y="1"/>
                  </a:moveTo>
                  <a:cubicBezTo>
                    <a:pt x="330" y="1"/>
                    <a:pt x="0" y="252"/>
                    <a:pt x="0" y="562"/>
                  </a:cubicBezTo>
                  <a:cubicBezTo>
                    <a:pt x="0" y="969"/>
                    <a:pt x="330" y="1221"/>
                    <a:pt x="640" y="1221"/>
                  </a:cubicBezTo>
                  <a:cubicBezTo>
                    <a:pt x="969" y="1221"/>
                    <a:pt x="1298" y="969"/>
                    <a:pt x="1298" y="562"/>
                  </a:cubicBezTo>
                  <a:cubicBezTo>
                    <a:pt x="1298" y="252"/>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7" name="Google Shape;1047;p18"/>
            <p:cNvSpPr/>
            <p:nvPr/>
          </p:nvSpPr>
          <p:spPr>
            <a:xfrm rot="-5400000">
              <a:off x="2281844" y="299443"/>
              <a:ext cx="52930" cy="52930"/>
            </a:xfrm>
            <a:custGeom>
              <a:avLst/>
              <a:gdLst/>
              <a:ahLst/>
              <a:cxnLst/>
              <a:rect l="l" t="t" r="r" b="b"/>
              <a:pathLst>
                <a:path w="1221" h="1221" extrusionOk="0">
                  <a:moveTo>
                    <a:pt x="659" y="0"/>
                  </a:moveTo>
                  <a:cubicBezTo>
                    <a:pt x="252" y="0"/>
                    <a:pt x="0" y="252"/>
                    <a:pt x="0" y="640"/>
                  </a:cubicBezTo>
                  <a:cubicBezTo>
                    <a:pt x="0" y="969"/>
                    <a:pt x="252" y="1221"/>
                    <a:pt x="659" y="1221"/>
                  </a:cubicBezTo>
                  <a:cubicBezTo>
                    <a:pt x="969" y="1221"/>
                    <a:pt x="1221" y="969"/>
                    <a:pt x="1221" y="640"/>
                  </a:cubicBezTo>
                  <a:cubicBezTo>
                    <a:pt x="1221" y="252"/>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48" name="Google Shape;1048;p18"/>
          <p:cNvGrpSpPr/>
          <p:nvPr/>
        </p:nvGrpSpPr>
        <p:grpSpPr>
          <a:xfrm>
            <a:off x="8529739" y="965475"/>
            <a:ext cx="925310" cy="943383"/>
            <a:chOff x="595389" y="1761100"/>
            <a:chExt cx="925310" cy="943383"/>
          </a:xfrm>
        </p:grpSpPr>
        <p:cxnSp>
          <p:nvCxnSpPr>
            <p:cNvPr id="1049" name="Google Shape;1049;p18"/>
            <p:cNvCxnSpPr/>
            <p:nvPr/>
          </p:nvCxnSpPr>
          <p:spPr>
            <a:xfrm>
              <a:off x="790199" y="2065118"/>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1050" name="Google Shape;1050;p18"/>
            <p:cNvCxnSpPr/>
            <p:nvPr/>
          </p:nvCxnSpPr>
          <p:spPr>
            <a:xfrm>
              <a:off x="595389" y="2117083"/>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1051" name="Google Shape;1051;p18"/>
            <p:cNvCxnSpPr/>
            <p:nvPr/>
          </p:nvCxnSpPr>
          <p:spPr>
            <a:xfrm>
              <a:off x="656919" y="1761100"/>
              <a:ext cx="730500" cy="587400"/>
            </a:xfrm>
            <a:prstGeom prst="straightConnector1">
              <a:avLst/>
            </a:prstGeom>
            <a:noFill/>
            <a:ln w="9525" cap="flat" cmpd="sng">
              <a:solidFill>
                <a:schemeClr val="dk2"/>
              </a:solidFill>
              <a:prstDash val="solid"/>
              <a:round/>
              <a:headEnd type="none" w="med" len="med"/>
              <a:tailEnd type="none" w="med" len="med"/>
            </a:ln>
          </p:spPr>
        </p:cxnSp>
      </p:grpSp>
      <p:sp>
        <p:nvSpPr>
          <p:cNvPr id="1052" name="Google Shape;1052;p18"/>
          <p:cNvSpPr txBox="1">
            <a:spLocks noGrp="1"/>
          </p:cNvSpPr>
          <p:nvPr>
            <p:ph type="title"/>
          </p:nvPr>
        </p:nvSpPr>
        <p:spPr>
          <a:xfrm>
            <a:off x="720000" y="540000"/>
            <a:ext cx="7704000" cy="4776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grpSp>
        <p:nvGrpSpPr>
          <p:cNvPr id="1053" name="Google Shape;1053;p18"/>
          <p:cNvGrpSpPr/>
          <p:nvPr/>
        </p:nvGrpSpPr>
        <p:grpSpPr>
          <a:xfrm>
            <a:off x="-567955" y="-694887"/>
            <a:ext cx="1656312" cy="1660374"/>
            <a:chOff x="2929375" y="236175"/>
            <a:chExt cx="805325" cy="807300"/>
          </a:xfrm>
        </p:grpSpPr>
        <p:sp>
          <p:nvSpPr>
            <p:cNvPr id="1054" name="Google Shape;1054;p18"/>
            <p:cNvSpPr/>
            <p:nvPr/>
          </p:nvSpPr>
          <p:spPr>
            <a:xfrm>
              <a:off x="2986025" y="241975"/>
              <a:ext cx="280400" cy="191800"/>
            </a:xfrm>
            <a:custGeom>
              <a:avLst/>
              <a:gdLst/>
              <a:ahLst/>
              <a:cxnLst/>
              <a:rect l="l" t="t" r="r" b="b"/>
              <a:pathLst>
                <a:path w="11216" h="7672" extrusionOk="0">
                  <a:moveTo>
                    <a:pt x="11216" y="1"/>
                  </a:moveTo>
                  <a:cubicBezTo>
                    <a:pt x="10964" y="1"/>
                    <a:pt x="10809" y="98"/>
                    <a:pt x="10577" y="98"/>
                  </a:cubicBezTo>
                  <a:lnTo>
                    <a:pt x="310" y="7110"/>
                  </a:lnTo>
                  <a:cubicBezTo>
                    <a:pt x="233" y="7265"/>
                    <a:pt x="155" y="7439"/>
                    <a:pt x="0" y="7672"/>
                  </a:cubicBezTo>
                  <a:lnTo>
                    <a:pt x="1121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5" name="Google Shape;1055;p18"/>
            <p:cNvSpPr/>
            <p:nvPr/>
          </p:nvSpPr>
          <p:spPr>
            <a:xfrm>
              <a:off x="2951650" y="236175"/>
              <a:ext cx="395650" cy="270250"/>
            </a:xfrm>
            <a:custGeom>
              <a:avLst/>
              <a:gdLst/>
              <a:ahLst/>
              <a:cxnLst/>
              <a:rect l="l" t="t" r="r" b="b"/>
              <a:pathLst>
                <a:path w="15826" h="10810" extrusionOk="0">
                  <a:moveTo>
                    <a:pt x="15341" y="1"/>
                  </a:moveTo>
                  <a:lnTo>
                    <a:pt x="155" y="10402"/>
                  </a:lnTo>
                  <a:cubicBezTo>
                    <a:pt x="155" y="10499"/>
                    <a:pt x="78" y="10654"/>
                    <a:pt x="0" y="10809"/>
                  </a:cubicBezTo>
                  <a:lnTo>
                    <a:pt x="1582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6" name="Google Shape;1056;p18"/>
            <p:cNvSpPr/>
            <p:nvPr/>
          </p:nvSpPr>
          <p:spPr>
            <a:xfrm>
              <a:off x="2935650" y="241975"/>
              <a:ext cx="472175" cy="324975"/>
            </a:xfrm>
            <a:custGeom>
              <a:avLst/>
              <a:gdLst/>
              <a:ahLst/>
              <a:cxnLst/>
              <a:rect l="l" t="t" r="r" b="b"/>
              <a:pathLst>
                <a:path w="18887" h="12999" extrusionOk="0">
                  <a:moveTo>
                    <a:pt x="18558" y="1"/>
                  </a:moveTo>
                  <a:lnTo>
                    <a:pt x="78" y="12689"/>
                  </a:lnTo>
                  <a:cubicBezTo>
                    <a:pt x="78" y="12766"/>
                    <a:pt x="78" y="12844"/>
                    <a:pt x="1" y="12999"/>
                  </a:cubicBezTo>
                  <a:lnTo>
                    <a:pt x="18887" y="98"/>
                  </a:lnTo>
                  <a:cubicBezTo>
                    <a:pt x="18790" y="1"/>
                    <a:pt x="18713" y="1"/>
                    <a:pt x="1855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7" name="Google Shape;1057;p18"/>
            <p:cNvSpPr/>
            <p:nvPr/>
          </p:nvSpPr>
          <p:spPr>
            <a:xfrm>
              <a:off x="2929375" y="254100"/>
              <a:ext cx="530750" cy="367575"/>
            </a:xfrm>
            <a:custGeom>
              <a:avLst/>
              <a:gdLst/>
              <a:ahLst/>
              <a:cxnLst/>
              <a:rect l="l" t="t" r="r" b="b"/>
              <a:pathLst>
                <a:path w="21230" h="14703" extrusionOk="0">
                  <a:moveTo>
                    <a:pt x="20978" y="0"/>
                  </a:moveTo>
                  <a:lnTo>
                    <a:pt x="77" y="14373"/>
                  </a:lnTo>
                  <a:cubicBezTo>
                    <a:pt x="77" y="14451"/>
                    <a:pt x="0" y="14528"/>
                    <a:pt x="0" y="14702"/>
                  </a:cubicBezTo>
                  <a:lnTo>
                    <a:pt x="21230" y="97"/>
                  </a:lnTo>
                  <a:cubicBezTo>
                    <a:pt x="21152" y="97"/>
                    <a:pt x="21075" y="97"/>
                    <a:pt x="2097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8" name="Google Shape;1058;p18"/>
            <p:cNvSpPr/>
            <p:nvPr/>
          </p:nvSpPr>
          <p:spPr>
            <a:xfrm>
              <a:off x="2929375" y="272500"/>
              <a:ext cx="577250" cy="397600"/>
            </a:xfrm>
            <a:custGeom>
              <a:avLst/>
              <a:gdLst/>
              <a:ahLst/>
              <a:cxnLst/>
              <a:rect l="l" t="t" r="r" b="b"/>
              <a:pathLst>
                <a:path w="23090" h="15904" extrusionOk="0">
                  <a:moveTo>
                    <a:pt x="22838" y="0"/>
                  </a:moveTo>
                  <a:lnTo>
                    <a:pt x="0" y="15574"/>
                  </a:lnTo>
                  <a:cubicBezTo>
                    <a:pt x="77" y="15729"/>
                    <a:pt x="77" y="15826"/>
                    <a:pt x="77" y="15903"/>
                  </a:cubicBezTo>
                  <a:lnTo>
                    <a:pt x="23089" y="155"/>
                  </a:lnTo>
                  <a:cubicBezTo>
                    <a:pt x="23012" y="78"/>
                    <a:pt x="22915" y="78"/>
                    <a:pt x="2283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9" name="Google Shape;1059;p18"/>
            <p:cNvSpPr/>
            <p:nvPr/>
          </p:nvSpPr>
          <p:spPr>
            <a:xfrm>
              <a:off x="2935650" y="294775"/>
              <a:ext cx="611175" cy="421825"/>
            </a:xfrm>
            <a:custGeom>
              <a:avLst/>
              <a:gdLst/>
              <a:ahLst/>
              <a:cxnLst/>
              <a:rect l="l" t="t" r="r" b="b"/>
              <a:pathLst>
                <a:path w="24447" h="16873" extrusionOk="0">
                  <a:moveTo>
                    <a:pt x="24214" y="0"/>
                  </a:moveTo>
                  <a:lnTo>
                    <a:pt x="1" y="16543"/>
                  </a:lnTo>
                  <a:cubicBezTo>
                    <a:pt x="1" y="16620"/>
                    <a:pt x="1" y="16698"/>
                    <a:pt x="78" y="16872"/>
                  </a:cubicBezTo>
                  <a:lnTo>
                    <a:pt x="24446" y="155"/>
                  </a:lnTo>
                  <a:cubicBezTo>
                    <a:pt x="24369" y="78"/>
                    <a:pt x="24291" y="0"/>
                    <a:pt x="2421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0" name="Google Shape;1060;p18"/>
            <p:cNvSpPr/>
            <p:nvPr/>
          </p:nvSpPr>
          <p:spPr>
            <a:xfrm>
              <a:off x="2945350" y="318975"/>
              <a:ext cx="637775" cy="439750"/>
            </a:xfrm>
            <a:custGeom>
              <a:avLst/>
              <a:gdLst/>
              <a:ahLst/>
              <a:cxnLst/>
              <a:rect l="l" t="t" r="r" b="b"/>
              <a:pathLst>
                <a:path w="25511" h="17590" extrusionOk="0">
                  <a:moveTo>
                    <a:pt x="25279" y="1"/>
                  </a:moveTo>
                  <a:lnTo>
                    <a:pt x="0" y="17357"/>
                  </a:lnTo>
                  <a:cubicBezTo>
                    <a:pt x="0" y="17434"/>
                    <a:pt x="97" y="17512"/>
                    <a:pt x="97" y="17589"/>
                  </a:cubicBezTo>
                  <a:lnTo>
                    <a:pt x="25511" y="156"/>
                  </a:lnTo>
                  <a:cubicBezTo>
                    <a:pt x="25434" y="78"/>
                    <a:pt x="25356" y="78"/>
                    <a:pt x="2527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1" name="Google Shape;1061;p18"/>
            <p:cNvSpPr/>
            <p:nvPr/>
          </p:nvSpPr>
          <p:spPr>
            <a:xfrm>
              <a:off x="2959875" y="347075"/>
              <a:ext cx="655700" cy="449900"/>
            </a:xfrm>
            <a:custGeom>
              <a:avLst/>
              <a:gdLst/>
              <a:ahLst/>
              <a:cxnLst/>
              <a:rect l="l" t="t" r="r" b="b"/>
              <a:pathLst>
                <a:path w="26228" h="17996" extrusionOk="0">
                  <a:moveTo>
                    <a:pt x="25976" y="0"/>
                  </a:moveTo>
                  <a:lnTo>
                    <a:pt x="0" y="17763"/>
                  </a:lnTo>
                  <a:cubicBezTo>
                    <a:pt x="0" y="17841"/>
                    <a:pt x="78" y="17918"/>
                    <a:pt x="78" y="17996"/>
                  </a:cubicBezTo>
                  <a:lnTo>
                    <a:pt x="26228" y="155"/>
                  </a:lnTo>
                  <a:cubicBezTo>
                    <a:pt x="26150" y="78"/>
                    <a:pt x="26053" y="0"/>
                    <a:pt x="2597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2" name="Google Shape;1062;p18"/>
            <p:cNvSpPr/>
            <p:nvPr/>
          </p:nvSpPr>
          <p:spPr>
            <a:xfrm>
              <a:off x="2977800" y="377575"/>
              <a:ext cx="663925" cy="457650"/>
            </a:xfrm>
            <a:custGeom>
              <a:avLst/>
              <a:gdLst/>
              <a:ahLst/>
              <a:cxnLst/>
              <a:rect l="l" t="t" r="r" b="b"/>
              <a:pathLst>
                <a:path w="26557" h="18306" extrusionOk="0">
                  <a:moveTo>
                    <a:pt x="26402" y="1"/>
                  </a:moveTo>
                  <a:lnTo>
                    <a:pt x="0" y="18073"/>
                  </a:lnTo>
                  <a:cubicBezTo>
                    <a:pt x="0" y="18151"/>
                    <a:pt x="78" y="18228"/>
                    <a:pt x="78" y="18306"/>
                  </a:cubicBezTo>
                  <a:lnTo>
                    <a:pt x="26557" y="156"/>
                  </a:lnTo>
                  <a:cubicBezTo>
                    <a:pt x="26557" y="78"/>
                    <a:pt x="26479" y="1"/>
                    <a:pt x="2640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3" name="Google Shape;1063;p18"/>
            <p:cNvSpPr/>
            <p:nvPr/>
          </p:nvSpPr>
          <p:spPr>
            <a:xfrm>
              <a:off x="2998125" y="409550"/>
              <a:ext cx="669750" cy="460075"/>
            </a:xfrm>
            <a:custGeom>
              <a:avLst/>
              <a:gdLst/>
              <a:ahLst/>
              <a:cxnLst/>
              <a:rect l="l" t="t" r="r" b="b"/>
              <a:pathLst>
                <a:path w="26790" h="18403" extrusionOk="0">
                  <a:moveTo>
                    <a:pt x="26635" y="0"/>
                  </a:moveTo>
                  <a:lnTo>
                    <a:pt x="1" y="18170"/>
                  </a:lnTo>
                  <a:cubicBezTo>
                    <a:pt x="78" y="18247"/>
                    <a:pt x="78" y="18247"/>
                    <a:pt x="78" y="18325"/>
                  </a:cubicBezTo>
                  <a:lnTo>
                    <a:pt x="156" y="18402"/>
                  </a:lnTo>
                  <a:lnTo>
                    <a:pt x="26790" y="174"/>
                  </a:lnTo>
                  <a:cubicBezTo>
                    <a:pt x="26712" y="174"/>
                    <a:pt x="26712" y="78"/>
                    <a:pt x="26712" y="78"/>
                  </a:cubicBezTo>
                  <a:lnTo>
                    <a:pt x="26635"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4" name="Google Shape;1064;p18"/>
            <p:cNvSpPr/>
            <p:nvPr/>
          </p:nvSpPr>
          <p:spPr>
            <a:xfrm>
              <a:off x="3022350" y="443925"/>
              <a:ext cx="665875" cy="458125"/>
            </a:xfrm>
            <a:custGeom>
              <a:avLst/>
              <a:gdLst/>
              <a:ahLst/>
              <a:cxnLst/>
              <a:rect l="l" t="t" r="r" b="b"/>
              <a:pathLst>
                <a:path w="26635" h="18325" extrusionOk="0">
                  <a:moveTo>
                    <a:pt x="26557" y="0"/>
                  </a:moveTo>
                  <a:lnTo>
                    <a:pt x="0" y="18170"/>
                  </a:lnTo>
                  <a:cubicBezTo>
                    <a:pt x="78" y="18247"/>
                    <a:pt x="155" y="18247"/>
                    <a:pt x="155" y="18325"/>
                  </a:cubicBezTo>
                  <a:lnTo>
                    <a:pt x="26634" y="252"/>
                  </a:lnTo>
                  <a:cubicBezTo>
                    <a:pt x="26634" y="155"/>
                    <a:pt x="26557" y="78"/>
                    <a:pt x="2655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5" name="Google Shape;1065;p18"/>
            <p:cNvSpPr/>
            <p:nvPr/>
          </p:nvSpPr>
          <p:spPr>
            <a:xfrm>
              <a:off x="3050425" y="480250"/>
              <a:ext cx="655725" cy="451825"/>
            </a:xfrm>
            <a:custGeom>
              <a:avLst/>
              <a:gdLst/>
              <a:ahLst/>
              <a:cxnLst/>
              <a:rect l="l" t="t" r="r" b="b"/>
              <a:pathLst>
                <a:path w="26229" h="18073" extrusionOk="0">
                  <a:moveTo>
                    <a:pt x="26151" y="0"/>
                  </a:moveTo>
                  <a:lnTo>
                    <a:pt x="1" y="17918"/>
                  </a:lnTo>
                  <a:cubicBezTo>
                    <a:pt x="78" y="17995"/>
                    <a:pt x="156" y="17995"/>
                    <a:pt x="252" y="18073"/>
                  </a:cubicBezTo>
                  <a:lnTo>
                    <a:pt x="26228" y="252"/>
                  </a:lnTo>
                  <a:cubicBezTo>
                    <a:pt x="26228" y="155"/>
                    <a:pt x="26151" y="78"/>
                    <a:pt x="261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6" name="Google Shape;1066;p18"/>
            <p:cNvSpPr/>
            <p:nvPr/>
          </p:nvSpPr>
          <p:spPr>
            <a:xfrm>
              <a:off x="3082875" y="520425"/>
              <a:ext cx="637300" cy="440225"/>
            </a:xfrm>
            <a:custGeom>
              <a:avLst/>
              <a:gdLst/>
              <a:ahLst/>
              <a:cxnLst/>
              <a:rect l="l" t="t" r="r" b="b"/>
              <a:pathLst>
                <a:path w="25492" h="17609" extrusionOk="0">
                  <a:moveTo>
                    <a:pt x="25414" y="1"/>
                  </a:moveTo>
                  <a:lnTo>
                    <a:pt x="0" y="17434"/>
                  </a:lnTo>
                  <a:cubicBezTo>
                    <a:pt x="78" y="17434"/>
                    <a:pt x="155" y="17531"/>
                    <a:pt x="233" y="17609"/>
                  </a:cubicBezTo>
                  <a:lnTo>
                    <a:pt x="25492" y="253"/>
                  </a:lnTo>
                  <a:cubicBezTo>
                    <a:pt x="25492" y="175"/>
                    <a:pt x="25414" y="98"/>
                    <a:pt x="2541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7" name="Google Shape;1067;p18"/>
            <p:cNvSpPr/>
            <p:nvPr/>
          </p:nvSpPr>
          <p:spPr>
            <a:xfrm>
              <a:off x="3119200" y="563050"/>
              <a:ext cx="611150" cy="421825"/>
            </a:xfrm>
            <a:custGeom>
              <a:avLst/>
              <a:gdLst/>
              <a:ahLst/>
              <a:cxnLst/>
              <a:rect l="l" t="t" r="r" b="b"/>
              <a:pathLst>
                <a:path w="24446" h="16873" extrusionOk="0">
                  <a:moveTo>
                    <a:pt x="24368" y="1"/>
                  </a:moveTo>
                  <a:lnTo>
                    <a:pt x="0" y="16698"/>
                  </a:lnTo>
                  <a:cubicBezTo>
                    <a:pt x="78" y="16795"/>
                    <a:pt x="155" y="16795"/>
                    <a:pt x="233" y="16872"/>
                  </a:cubicBezTo>
                  <a:lnTo>
                    <a:pt x="24446" y="233"/>
                  </a:lnTo>
                  <a:cubicBezTo>
                    <a:pt x="24446" y="156"/>
                    <a:pt x="24368" y="78"/>
                    <a:pt x="2436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8" name="Google Shape;1068;p18"/>
            <p:cNvSpPr/>
            <p:nvPr/>
          </p:nvSpPr>
          <p:spPr>
            <a:xfrm>
              <a:off x="3159375" y="609550"/>
              <a:ext cx="575325" cy="397600"/>
            </a:xfrm>
            <a:custGeom>
              <a:avLst/>
              <a:gdLst/>
              <a:ahLst/>
              <a:cxnLst/>
              <a:rect l="l" t="t" r="r" b="b"/>
              <a:pathLst>
                <a:path w="23013" h="15904" extrusionOk="0">
                  <a:moveTo>
                    <a:pt x="23013" y="0"/>
                  </a:moveTo>
                  <a:lnTo>
                    <a:pt x="1" y="15729"/>
                  </a:lnTo>
                  <a:cubicBezTo>
                    <a:pt x="78" y="15806"/>
                    <a:pt x="156" y="15806"/>
                    <a:pt x="253" y="15903"/>
                  </a:cubicBezTo>
                  <a:lnTo>
                    <a:pt x="23013" y="233"/>
                  </a:lnTo>
                  <a:lnTo>
                    <a:pt x="23013"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9" name="Google Shape;1069;p18"/>
            <p:cNvSpPr/>
            <p:nvPr/>
          </p:nvSpPr>
          <p:spPr>
            <a:xfrm>
              <a:off x="3203925" y="657975"/>
              <a:ext cx="530775" cy="365150"/>
            </a:xfrm>
            <a:custGeom>
              <a:avLst/>
              <a:gdLst/>
              <a:ahLst/>
              <a:cxnLst/>
              <a:rect l="l" t="t" r="r" b="b"/>
              <a:pathLst>
                <a:path w="21231" h="14606" extrusionOk="0">
                  <a:moveTo>
                    <a:pt x="21231" y="0"/>
                  </a:moveTo>
                  <a:lnTo>
                    <a:pt x="1" y="14528"/>
                  </a:lnTo>
                  <a:cubicBezTo>
                    <a:pt x="156" y="14606"/>
                    <a:pt x="233" y="14606"/>
                    <a:pt x="311" y="14606"/>
                  </a:cubicBezTo>
                  <a:lnTo>
                    <a:pt x="21231" y="310"/>
                  </a:lnTo>
                  <a:lnTo>
                    <a:pt x="2123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0" name="Google Shape;1070;p18"/>
            <p:cNvSpPr/>
            <p:nvPr/>
          </p:nvSpPr>
          <p:spPr>
            <a:xfrm>
              <a:off x="3256225" y="712200"/>
              <a:ext cx="472200" cy="324975"/>
            </a:xfrm>
            <a:custGeom>
              <a:avLst/>
              <a:gdLst/>
              <a:ahLst/>
              <a:cxnLst/>
              <a:rect l="l" t="t" r="r" b="b"/>
              <a:pathLst>
                <a:path w="18888" h="12999" extrusionOk="0">
                  <a:moveTo>
                    <a:pt x="18887" y="1"/>
                  </a:moveTo>
                  <a:lnTo>
                    <a:pt x="1" y="12921"/>
                  </a:lnTo>
                  <a:cubicBezTo>
                    <a:pt x="156" y="12921"/>
                    <a:pt x="253" y="12998"/>
                    <a:pt x="408" y="12998"/>
                  </a:cubicBezTo>
                  <a:lnTo>
                    <a:pt x="18887" y="330"/>
                  </a:lnTo>
                  <a:lnTo>
                    <a:pt x="18887"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1" name="Google Shape;1071;p18"/>
            <p:cNvSpPr/>
            <p:nvPr/>
          </p:nvSpPr>
          <p:spPr>
            <a:xfrm>
              <a:off x="3318700" y="772750"/>
              <a:ext cx="393725" cy="270725"/>
            </a:xfrm>
            <a:custGeom>
              <a:avLst/>
              <a:gdLst/>
              <a:ahLst/>
              <a:cxnLst/>
              <a:rect l="l" t="t" r="r" b="b"/>
              <a:pathLst>
                <a:path w="15749" h="10829" extrusionOk="0">
                  <a:moveTo>
                    <a:pt x="15749" y="0"/>
                  </a:moveTo>
                  <a:lnTo>
                    <a:pt x="1" y="10828"/>
                  </a:lnTo>
                  <a:lnTo>
                    <a:pt x="485" y="10828"/>
                  </a:lnTo>
                  <a:lnTo>
                    <a:pt x="15671" y="407"/>
                  </a:lnTo>
                  <a:cubicBezTo>
                    <a:pt x="15671" y="252"/>
                    <a:pt x="15749" y="174"/>
                    <a:pt x="1574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2" name="Google Shape;1072;p18"/>
            <p:cNvSpPr/>
            <p:nvPr/>
          </p:nvSpPr>
          <p:spPr>
            <a:xfrm>
              <a:off x="3399575" y="845375"/>
              <a:ext cx="280425" cy="191800"/>
            </a:xfrm>
            <a:custGeom>
              <a:avLst/>
              <a:gdLst/>
              <a:ahLst/>
              <a:cxnLst/>
              <a:rect l="l" t="t" r="r" b="b"/>
              <a:pathLst>
                <a:path w="11217" h="7672" extrusionOk="0">
                  <a:moveTo>
                    <a:pt x="11216" y="1"/>
                  </a:moveTo>
                  <a:lnTo>
                    <a:pt x="1" y="7671"/>
                  </a:lnTo>
                  <a:cubicBezTo>
                    <a:pt x="233" y="7594"/>
                    <a:pt x="407" y="7594"/>
                    <a:pt x="562" y="7594"/>
                  </a:cubicBezTo>
                  <a:lnTo>
                    <a:pt x="10887" y="485"/>
                  </a:lnTo>
                  <a:cubicBezTo>
                    <a:pt x="10984" y="330"/>
                    <a:pt x="11061" y="175"/>
                    <a:pt x="1121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only 3">
  <p:cSld name="CUSTOM_5_2">
    <p:spTree>
      <p:nvGrpSpPr>
        <p:cNvPr id="1" name="Shape 1073"/>
        <p:cNvGrpSpPr/>
        <p:nvPr/>
      </p:nvGrpSpPr>
      <p:grpSpPr>
        <a:xfrm>
          <a:off x="0" y="0"/>
          <a:ext cx="0" cy="0"/>
          <a:chOff x="0" y="0"/>
          <a:chExt cx="0" cy="0"/>
        </a:xfrm>
      </p:grpSpPr>
      <p:pic>
        <p:nvPicPr>
          <p:cNvPr id="1074" name="Google Shape;1074;p19"/>
          <p:cNvPicPr preferRelativeResize="0"/>
          <p:nvPr/>
        </p:nvPicPr>
        <p:blipFill>
          <a:blip r:embed="rId2">
            <a:alphaModFix/>
          </a:blip>
          <a:stretch>
            <a:fillRect/>
          </a:stretch>
        </p:blipFill>
        <p:spPr>
          <a:xfrm rot="-5400000">
            <a:off x="1993300" y="-1993300"/>
            <a:ext cx="5152625" cy="9139226"/>
          </a:xfrm>
          <a:prstGeom prst="rect">
            <a:avLst/>
          </a:prstGeom>
          <a:noFill/>
          <a:ln>
            <a:noFill/>
          </a:ln>
        </p:spPr>
      </p:pic>
      <p:grpSp>
        <p:nvGrpSpPr>
          <p:cNvPr id="1075" name="Google Shape;1075;p19"/>
          <p:cNvGrpSpPr/>
          <p:nvPr/>
        </p:nvGrpSpPr>
        <p:grpSpPr>
          <a:xfrm>
            <a:off x="8032695" y="4147613"/>
            <a:ext cx="1656312" cy="1660374"/>
            <a:chOff x="2929375" y="236175"/>
            <a:chExt cx="805325" cy="807300"/>
          </a:xfrm>
        </p:grpSpPr>
        <p:sp>
          <p:nvSpPr>
            <p:cNvPr id="1076" name="Google Shape;1076;p19"/>
            <p:cNvSpPr/>
            <p:nvPr/>
          </p:nvSpPr>
          <p:spPr>
            <a:xfrm>
              <a:off x="2986025" y="241975"/>
              <a:ext cx="280400" cy="191800"/>
            </a:xfrm>
            <a:custGeom>
              <a:avLst/>
              <a:gdLst/>
              <a:ahLst/>
              <a:cxnLst/>
              <a:rect l="l" t="t" r="r" b="b"/>
              <a:pathLst>
                <a:path w="11216" h="7672" extrusionOk="0">
                  <a:moveTo>
                    <a:pt x="11216" y="1"/>
                  </a:moveTo>
                  <a:cubicBezTo>
                    <a:pt x="10964" y="1"/>
                    <a:pt x="10809" y="98"/>
                    <a:pt x="10577" y="98"/>
                  </a:cubicBezTo>
                  <a:lnTo>
                    <a:pt x="310" y="7110"/>
                  </a:lnTo>
                  <a:cubicBezTo>
                    <a:pt x="233" y="7265"/>
                    <a:pt x="155" y="7439"/>
                    <a:pt x="0" y="7672"/>
                  </a:cubicBezTo>
                  <a:lnTo>
                    <a:pt x="1121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7" name="Google Shape;1077;p19"/>
            <p:cNvSpPr/>
            <p:nvPr/>
          </p:nvSpPr>
          <p:spPr>
            <a:xfrm>
              <a:off x="2951650" y="236175"/>
              <a:ext cx="395650" cy="270250"/>
            </a:xfrm>
            <a:custGeom>
              <a:avLst/>
              <a:gdLst/>
              <a:ahLst/>
              <a:cxnLst/>
              <a:rect l="l" t="t" r="r" b="b"/>
              <a:pathLst>
                <a:path w="15826" h="10810" extrusionOk="0">
                  <a:moveTo>
                    <a:pt x="15341" y="1"/>
                  </a:moveTo>
                  <a:lnTo>
                    <a:pt x="155" y="10402"/>
                  </a:lnTo>
                  <a:cubicBezTo>
                    <a:pt x="155" y="10499"/>
                    <a:pt x="78" y="10654"/>
                    <a:pt x="0" y="10809"/>
                  </a:cubicBezTo>
                  <a:lnTo>
                    <a:pt x="1582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8" name="Google Shape;1078;p19"/>
            <p:cNvSpPr/>
            <p:nvPr/>
          </p:nvSpPr>
          <p:spPr>
            <a:xfrm>
              <a:off x="2935650" y="241975"/>
              <a:ext cx="472175" cy="324975"/>
            </a:xfrm>
            <a:custGeom>
              <a:avLst/>
              <a:gdLst/>
              <a:ahLst/>
              <a:cxnLst/>
              <a:rect l="l" t="t" r="r" b="b"/>
              <a:pathLst>
                <a:path w="18887" h="12999" extrusionOk="0">
                  <a:moveTo>
                    <a:pt x="18558" y="1"/>
                  </a:moveTo>
                  <a:lnTo>
                    <a:pt x="78" y="12689"/>
                  </a:lnTo>
                  <a:cubicBezTo>
                    <a:pt x="78" y="12766"/>
                    <a:pt x="78" y="12844"/>
                    <a:pt x="1" y="12999"/>
                  </a:cubicBezTo>
                  <a:lnTo>
                    <a:pt x="18887" y="98"/>
                  </a:lnTo>
                  <a:cubicBezTo>
                    <a:pt x="18790" y="1"/>
                    <a:pt x="18713" y="1"/>
                    <a:pt x="1855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9" name="Google Shape;1079;p19"/>
            <p:cNvSpPr/>
            <p:nvPr/>
          </p:nvSpPr>
          <p:spPr>
            <a:xfrm>
              <a:off x="2929375" y="254100"/>
              <a:ext cx="530750" cy="367575"/>
            </a:xfrm>
            <a:custGeom>
              <a:avLst/>
              <a:gdLst/>
              <a:ahLst/>
              <a:cxnLst/>
              <a:rect l="l" t="t" r="r" b="b"/>
              <a:pathLst>
                <a:path w="21230" h="14703" extrusionOk="0">
                  <a:moveTo>
                    <a:pt x="20978" y="0"/>
                  </a:moveTo>
                  <a:lnTo>
                    <a:pt x="77" y="14373"/>
                  </a:lnTo>
                  <a:cubicBezTo>
                    <a:pt x="77" y="14451"/>
                    <a:pt x="0" y="14528"/>
                    <a:pt x="0" y="14702"/>
                  </a:cubicBezTo>
                  <a:lnTo>
                    <a:pt x="21230" y="97"/>
                  </a:lnTo>
                  <a:cubicBezTo>
                    <a:pt x="21152" y="97"/>
                    <a:pt x="21075" y="97"/>
                    <a:pt x="2097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0" name="Google Shape;1080;p19"/>
            <p:cNvSpPr/>
            <p:nvPr/>
          </p:nvSpPr>
          <p:spPr>
            <a:xfrm>
              <a:off x="2929375" y="272500"/>
              <a:ext cx="577250" cy="397600"/>
            </a:xfrm>
            <a:custGeom>
              <a:avLst/>
              <a:gdLst/>
              <a:ahLst/>
              <a:cxnLst/>
              <a:rect l="l" t="t" r="r" b="b"/>
              <a:pathLst>
                <a:path w="23090" h="15904" extrusionOk="0">
                  <a:moveTo>
                    <a:pt x="22838" y="0"/>
                  </a:moveTo>
                  <a:lnTo>
                    <a:pt x="0" y="15574"/>
                  </a:lnTo>
                  <a:cubicBezTo>
                    <a:pt x="77" y="15729"/>
                    <a:pt x="77" y="15826"/>
                    <a:pt x="77" y="15903"/>
                  </a:cubicBezTo>
                  <a:lnTo>
                    <a:pt x="23089" y="155"/>
                  </a:lnTo>
                  <a:cubicBezTo>
                    <a:pt x="23012" y="78"/>
                    <a:pt x="22915" y="78"/>
                    <a:pt x="2283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1" name="Google Shape;1081;p19"/>
            <p:cNvSpPr/>
            <p:nvPr/>
          </p:nvSpPr>
          <p:spPr>
            <a:xfrm>
              <a:off x="2935650" y="294775"/>
              <a:ext cx="611175" cy="421825"/>
            </a:xfrm>
            <a:custGeom>
              <a:avLst/>
              <a:gdLst/>
              <a:ahLst/>
              <a:cxnLst/>
              <a:rect l="l" t="t" r="r" b="b"/>
              <a:pathLst>
                <a:path w="24447" h="16873" extrusionOk="0">
                  <a:moveTo>
                    <a:pt x="24214" y="0"/>
                  </a:moveTo>
                  <a:lnTo>
                    <a:pt x="1" y="16543"/>
                  </a:lnTo>
                  <a:cubicBezTo>
                    <a:pt x="1" y="16620"/>
                    <a:pt x="1" y="16698"/>
                    <a:pt x="78" y="16872"/>
                  </a:cubicBezTo>
                  <a:lnTo>
                    <a:pt x="24446" y="155"/>
                  </a:lnTo>
                  <a:cubicBezTo>
                    <a:pt x="24369" y="78"/>
                    <a:pt x="24291" y="0"/>
                    <a:pt x="2421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2" name="Google Shape;1082;p19"/>
            <p:cNvSpPr/>
            <p:nvPr/>
          </p:nvSpPr>
          <p:spPr>
            <a:xfrm>
              <a:off x="2945350" y="318975"/>
              <a:ext cx="637775" cy="439750"/>
            </a:xfrm>
            <a:custGeom>
              <a:avLst/>
              <a:gdLst/>
              <a:ahLst/>
              <a:cxnLst/>
              <a:rect l="l" t="t" r="r" b="b"/>
              <a:pathLst>
                <a:path w="25511" h="17590" extrusionOk="0">
                  <a:moveTo>
                    <a:pt x="25279" y="1"/>
                  </a:moveTo>
                  <a:lnTo>
                    <a:pt x="0" y="17357"/>
                  </a:lnTo>
                  <a:cubicBezTo>
                    <a:pt x="0" y="17434"/>
                    <a:pt x="97" y="17512"/>
                    <a:pt x="97" y="17589"/>
                  </a:cubicBezTo>
                  <a:lnTo>
                    <a:pt x="25511" y="156"/>
                  </a:lnTo>
                  <a:cubicBezTo>
                    <a:pt x="25434" y="78"/>
                    <a:pt x="25356" y="78"/>
                    <a:pt x="2527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3" name="Google Shape;1083;p19"/>
            <p:cNvSpPr/>
            <p:nvPr/>
          </p:nvSpPr>
          <p:spPr>
            <a:xfrm>
              <a:off x="2959875" y="347075"/>
              <a:ext cx="655700" cy="449900"/>
            </a:xfrm>
            <a:custGeom>
              <a:avLst/>
              <a:gdLst/>
              <a:ahLst/>
              <a:cxnLst/>
              <a:rect l="l" t="t" r="r" b="b"/>
              <a:pathLst>
                <a:path w="26228" h="17996" extrusionOk="0">
                  <a:moveTo>
                    <a:pt x="25976" y="0"/>
                  </a:moveTo>
                  <a:lnTo>
                    <a:pt x="0" y="17763"/>
                  </a:lnTo>
                  <a:cubicBezTo>
                    <a:pt x="0" y="17841"/>
                    <a:pt x="78" y="17918"/>
                    <a:pt x="78" y="17996"/>
                  </a:cubicBezTo>
                  <a:lnTo>
                    <a:pt x="26228" y="155"/>
                  </a:lnTo>
                  <a:cubicBezTo>
                    <a:pt x="26150" y="78"/>
                    <a:pt x="26053" y="0"/>
                    <a:pt x="2597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4" name="Google Shape;1084;p19"/>
            <p:cNvSpPr/>
            <p:nvPr/>
          </p:nvSpPr>
          <p:spPr>
            <a:xfrm>
              <a:off x="2977800" y="377575"/>
              <a:ext cx="663925" cy="457650"/>
            </a:xfrm>
            <a:custGeom>
              <a:avLst/>
              <a:gdLst/>
              <a:ahLst/>
              <a:cxnLst/>
              <a:rect l="l" t="t" r="r" b="b"/>
              <a:pathLst>
                <a:path w="26557" h="18306" extrusionOk="0">
                  <a:moveTo>
                    <a:pt x="26402" y="1"/>
                  </a:moveTo>
                  <a:lnTo>
                    <a:pt x="0" y="18073"/>
                  </a:lnTo>
                  <a:cubicBezTo>
                    <a:pt x="0" y="18151"/>
                    <a:pt x="78" y="18228"/>
                    <a:pt x="78" y="18306"/>
                  </a:cubicBezTo>
                  <a:lnTo>
                    <a:pt x="26557" y="156"/>
                  </a:lnTo>
                  <a:cubicBezTo>
                    <a:pt x="26557" y="78"/>
                    <a:pt x="26479" y="1"/>
                    <a:pt x="2640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5" name="Google Shape;1085;p19"/>
            <p:cNvSpPr/>
            <p:nvPr/>
          </p:nvSpPr>
          <p:spPr>
            <a:xfrm>
              <a:off x="2998125" y="409550"/>
              <a:ext cx="669750" cy="460075"/>
            </a:xfrm>
            <a:custGeom>
              <a:avLst/>
              <a:gdLst/>
              <a:ahLst/>
              <a:cxnLst/>
              <a:rect l="l" t="t" r="r" b="b"/>
              <a:pathLst>
                <a:path w="26790" h="18403" extrusionOk="0">
                  <a:moveTo>
                    <a:pt x="26635" y="0"/>
                  </a:moveTo>
                  <a:lnTo>
                    <a:pt x="1" y="18170"/>
                  </a:lnTo>
                  <a:cubicBezTo>
                    <a:pt x="78" y="18247"/>
                    <a:pt x="78" y="18247"/>
                    <a:pt x="78" y="18325"/>
                  </a:cubicBezTo>
                  <a:lnTo>
                    <a:pt x="156" y="18402"/>
                  </a:lnTo>
                  <a:lnTo>
                    <a:pt x="26790" y="174"/>
                  </a:lnTo>
                  <a:cubicBezTo>
                    <a:pt x="26712" y="174"/>
                    <a:pt x="26712" y="78"/>
                    <a:pt x="26712" y="78"/>
                  </a:cubicBezTo>
                  <a:lnTo>
                    <a:pt x="26635"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6" name="Google Shape;1086;p19"/>
            <p:cNvSpPr/>
            <p:nvPr/>
          </p:nvSpPr>
          <p:spPr>
            <a:xfrm>
              <a:off x="3022350" y="443925"/>
              <a:ext cx="665875" cy="458125"/>
            </a:xfrm>
            <a:custGeom>
              <a:avLst/>
              <a:gdLst/>
              <a:ahLst/>
              <a:cxnLst/>
              <a:rect l="l" t="t" r="r" b="b"/>
              <a:pathLst>
                <a:path w="26635" h="18325" extrusionOk="0">
                  <a:moveTo>
                    <a:pt x="26557" y="0"/>
                  </a:moveTo>
                  <a:lnTo>
                    <a:pt x="0" y="18170"/>
                  </a:lnTo>
                  <a:cubicBezTo>
                    <a:pt x="78" y="18247"/>
                    <a:pt x="155" y="18247"/>
                    <a:pt x="155" y="18325"/>
                  </a:cubicBezTo>
                  <a:lnTo>
                    <a:pt x="26634" y="252"/>
                  </a:lnTo>
                  <a:cubicBezTo>
                    <a:pt x="26634" y="155"/>
                    <a:pt x="26557" y="78"/>
                    <a:pt x="2655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7" name="Google Shape;1087;p19"/>
            <p:cNvSpPr/>
            <p:nvPr/>
          </p:nvSpPr>
          <p:spPr>
            <a:xfrm>
              <a:off x="3050425" y="480250"/>
              <a:ext cx="655725" cy="451825"/>
            </a:xfrm>
            <a:custGeom>
              <a:avLst/>
              <a:gdLst/>
              <a:ahLst/>
              <a:cxnLst/>
              <a:rect l="l" t="t" r="r" b="b"/>
              <a:pathLst>
                <a:path w="26229" h="18073" extrusionOk="0">
                  <a:moveTo>
                    <a:pt x="26151" y="0"/>
                  </a:moveTo>
                  <a:lnTo>
                    <a:pt x="1" y="17918"/>
                  </a:lnTo>
                  <a:cubicBezTo>
                    <a:pt x="78" y="17995"/>
                    <a:pt x="156" y="17995"/>
                    <a:pt x="252" y="18073"/>
                  </a:cubicBezTo>
                  <a:lnTo>
                    <a:pt x="26228" y="252"/>
                  </a:lnTo>
                  <a:cubicBezTo>
                    <a:pt x="26228" y="155"/>
                    <a:pt x="26151" y="78"/>
                    <a:pt x="261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8" name="Google Shape;1088;p19"/>
            <p:cNvSpPr/>
            <p:nvPr/>
          </p:nvSpPr>
          <p:spPr>
            <a:xfrm>
              <a:off x="3082875" y="520425"/>
              <a:ext cx="637300" cy="440225"/>
            </a:xfrm>
            <a:custGeom>
              <a:avLst/>
              <a:gdLst/>
              <a:ahLst/>
              <a:cxnLst/>
              <a:rect l="l" t="t" r="r" b="b"/>
              <a:pathLst>
                <a:path w="25492" h="17609" extrusionOk="0">
                  <a:moveTo>
                    <a:pt x="25414" y="1"/>
                  </a:moveTo>
                  <a:lnTo>
                    <a:pt x="0" y="17434"/>
                  </a:lnTo>
                  <a:cubicBezTo>
                    <a:pt x="78" y="17434"/>
                    <a:pt x="155" y="17531"/>
                    <a:pt x="233" y="17609"/>
                  </a:cubicBezTo>
                  <a:lnTo>
                    <a:pt x="25492" y="253"/>
                  </a:lnTo>
                  <a:cubicBezTo>
                    <a:pt x="25492" y="175"/>
                    <a:pt x="25414" y="98"/>
                    <a:pt x="2541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9" name="Google Shape;1089;p19"/>
            <p:cNvSpPr/>
            <p:nvPr/>
          </p:nvSpPr>
          <p:spPr>
            <a:xfrm>
              <a:off x="3119200" y="563050"/>
              <a:ext cx="611150" cy="421825"/>
            </a:xfrm>
            <a:custGeom>
              <a:avLst/>
              <a:gdLst/>
              <a:ahLst/>
              <a:cxnLst/>
              <a:rect l="l" t="t" r="r" b="b"/>
              <a:pathLst>
                <a:path w="24446" h="16873" extrusionOk="0">
                  <a:moveTo>
                    <a:pt x="24368" y="1"/>
                  </a:moveTo>
                  <a:lnTo>
                    <a:pt x="0" y="16698"/>
                  </a:lnTo>
                  <a:cubicBezTo>
                    <a:pt x="78" y="16795"/>
                    <a:pt x="155" y="16795"/>
                    <a:pt x="233" y="16872"/>
                  </a:cubicBezTo>
                  <a:lnTo>
                    <a:pt x="24446" y="233"/>
                  </a:lnTo>
                  <a:cubicBezTo>
                    <a:pt x="24446" y="156"/>
                    <a:pt x="24368" y="78"/>
                    <a:pt x="2436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0" name="Google Shape;1090;p19"/>
            <p:cNvSpPr/>
            <p:nvPr/>
          </p:nvSpPr>
          <p:spPr>
            <a:xfrm>
              <a:off x="3159375" y="609550"/>
              <a:ext cx="575325" cy="397600"/>
            </a:xfrm>
            <a:custGeom>
              <a:avLst/>
              <a:gdLst/>
              <a:ahLst/>
              <a:cxnLst/>
              <a:rect l="l" t="t" r="r" b="b"/>
              <a:pathLst>
                <a:path w="23013" h="15904" extrusionOk="0">
                  <a:moveTo>
                    <a:pt x="23013" y="0"/>
                  </a:moveTo>
                  <a:lnTo>
                    <a:pt x="1" y="15729"/>
                  </a:lnTo>
                  <a:cubicBezTo>
                    <a:pt x="78" y="15806"/>
                    <a:pt x="156" y="15806"/>
                    <a:pt x="253" y="15903"/>
                  </a:cubicBezTo>
                  <a:lnTo>
                    <a:pt x="23013" y="233"/>
                  </a:lnTo>
                  <a:lnTo>
                    <a:pt x="23013"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1" name="Google Shape;1091;p19"/>
            <p:cNvSpPr/>
            <p:nvPr/>
          </p:nvSpPr>
          <p:spPr>
            <a:xfrm>
              <a:off x="3203925" y="657975"/>
              <a:ext cx="530775" cy="365150"/>
            </a:xfrm>
            <a:custGeom>
              <a:avLst/>
              <a:gdLst/>
              <a:ahLst/>
              <a:cxnLst/>
              <a:rect l="l" t="t" r="r" b="b"/>
              <a:pathLst>
                <a:path w="21231" h="14606" extrusionOk="0">
                  <a:moveTo>
                    <a:pt x="21231" y="0"/>
                  </a:moveTo>
                  <a:lnTo>
                    <a:pt x="1" y="14528"/>
                  </a:lnTo>
                  <a:cubicBezTo>
                    <a:pt x="156" y="14606"/>
                    <a:pt x="233" y="14606"/>
                    <a:pt x="311" y="14606"/>
                  </a:cubicBezTo>
                  <a:lnTo>
                    <a:pt x="21231" y="310"/>
                  </a:lnTo>
                  <a:lnTo>
                    <a:pt x="2123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2" name="Google Shape;1092;p19"/>
            <p:cNvSpPr/>
            <p:nvPr/>
          </p:nvSpPr>
          <p:spPr>
            <a:xfrm>
              <a:off x="3256225" y="712200"/>
              <a:ext cx="472200" cy="324975"/>
            </a:xfrm>
            <a:custGeom>
              <a:avLst/>
              <a:gdLst/>
              <a:ahLst/>
              <a:cxnLst/>
              <a:rect l="l" t="t" r="r" b="b"/>
              <a:pathLst>
                <a:path w="18888" h="12999" extrusionOk="0">
                  <a:moveTo>
                    <a:pt x="18887" y="1"/>
                  </a:moveTo>
                  <a:lnTo>
                    <a:pt x="1" y="12921"/>
                  </a:lnTo>
                  <a:cubicBezTo>
                    <a:pt x="156" y="12921"/>
                    <a:pt x="253" y="12998"/>
                    <a:pt x="408" y="12998"/>
                  </a:cubicBezTo>
                  <a:lnTo>
                    <a:pt x="18887" y="330"/>
                  </a:lnTo>
                  <a:lnTo>
                    <a:pt x="18887"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3" name="Google Shape;1093;p19"/>
            <p:cNvSpPr/>
            <p:nvPr/>
          </p:nvSpPr>
          <p:spPr>
            <a:xfrm>
              <a:off x="3318700" y="772750"/>
              <a:ext cx="393725" cy="270725"/>
            </a:xfrm>
            <a:custGeom>
              <a:avLst/>
              <a:gdLst/>
              <a:ahLst/>
              <a:cxnLst/>
              <a:rect l="l" t="t" r="r" b="b"/>
              <a:pathLst>
                <a:path w="15749" h="10829" extrusionOk="0">
                  <a:moveTo>
                    <a:pt x="15749" y="0"/>
                  </a:moveTo>
                  <a:lnTo>
                    <a:pt x="1" y="10828"/>
                  </a:lnTo>
                  <a:lnTo>
                    <a:pt x="485" y="10828"/>
                  </a:lnTo>
                  <a:lnTo>
                    <a:pt x="15671" y="407"/>
                  </a:lnTo>
                  <a:cubicBezTo>
                    <a:pt x="15671" y="252"/>
                    <a:pt x="15749" y="174"/>
                    <a:pt x="1574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4" name="Google Shape;1094;p19"/>
            <p:cNvSpPr/>
            <p:nvPr/>
          </p:nvSpPr>
          <p:spPr>
            <a:xfrm>
              <a:off x="3399575" y="845375"/>
              <a:ext cx="280425" cy="191800"/>
            </a:xfrm>
            <a:custGeom>
              <a:avLst/>
              <a:gdLst/>
              <a:ahLst/>
              <a:cxnLst/>
              <a:rect l="l" t="t" r="r" b="b"/>
              <a:pathLst>
                <a:path w="11217" h="7672" extrusionOk="0">
                  <a:moveTo>
                    <a:pt x="11216" y="1"/>
                  </a:moveTo>
                  <a:lnTo>
                    <a:pt x="1" y="7671"/>
                  </a:lnTo>
                  <a:cubicBezTo>
                    <a:pt x="233" y="7594"/>
                    <a:pt x="407" y="7594"/>
                    <a:pt x="562" y="7594"/>
                  </a:cubicBezTo>
                  <a:lnTo>
                    <a:pt x="10887" y="485"/>
                  </a:lnTo>
                  <a:cubicBezTo>
                    <a:pt x="10984" y="330"/>
                    <a:pt x="11061" y="175"/>
                    <a:pt x="1121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95" name="Google Shape;1095;p19"/>
          <p:cNvGrpSpPr/>
          <p:nvPr/>
        </p:nvGrpSpPr>
        <p:grpSpPr>
          <a:xfrm>
            <a:off x="4300600" y="4743900"/>
            <a:ext cx="538025" cy="157800"/>
            <a:chOff x="2575325" y="1348650"/>
            <a:chExt cx="538025" cy="157800"/>
          </a:xfrm>
        </p:grpSpPr>
        <p:sp>
          <p:nvSpPr>
            <p:cNvPr id="1096" name="Google Shape;1096;p19"/>
            <p:cNvSpPr/>
            <p:nvPr/>
          </p:nvSpPr>
          <p:spPr>
            <a:xfrm>
              <a:off x="2575325" y="1348650"/>
              <a:ext cx="157800" cy="1578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7" name="Google Shape;1097;p19"/>
            <p:cNvSpPr/>
            <p:nvPr/>
          </p:nvSpPr>
          <p:spPr>
            <a:xfrm>
              <a:off x="2765438" y="1348650"/>
              <a:ext cx="157800" cy="1578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8" name="Google Shape;1098;p19"/>
            <p:cNvSpPr/>
            <p:nvPr/>
          </p:nvSpPr>
          <p:spPr>
            <a:xfrm>
              <a:off x="2955550" y="1348650"/>
              <a:ext cx="157800" cy="1578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99" name="Google Shape;1099;p19"/>
          <p:cNvGrpSpPr/>
          <p:nvPr/>
        </p:nvGrpSpPr>
        <p:grpSpPr>
          <a:xfrm>
            <a:off x="-323011" y="3753300"/>
            <a:ext cx="925310" cy="943383"/>
            <a:chOff x="595389" y="1761100"/>
            <a:chExt cx="925310" cy="943383"/>
          </a:xfrm>
        </p:grpSpPr>
        <p:cxnSp>
          <p:nvCxnSpPr>
            <p:cNvPr id="1100" name="Google Shape;1100;p19"/>
            <p:cNvCxnSpPr/>
            <p:nvPr/>
          </p:nvCxnSpPr>
          <p:spPr>
            <a:xfrm>
              <a:off x="790199" y="2065118"/>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1101" name="Google Shape;1101;p19"/>
            <p:cNvCxnSpPr/>
            <p:nvPr/>
          </p:nvCxnSpPr>
          <p:spPr>
            <a:xfrm>
              <a:off x="595389" y="2117083"/>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1102" name="Google Shape;1102;p19"/>
            <p:cNvCxnSpPr/>
            <p:nvPr/>
          </p:nvCxnSpPr>
          <p:spPr>
            <a:xfrm>
              <a:off x="656919" y="1761100"/>
              <a:ext cx="730500" cy="587400"/>
            </a:xfrm>
            <a:prstGeom prst="straightConnector1">
              <a:avLst/>
            </a:prstGeom>
            <a:noFill/>
            <a:ln w="9525" cap="flat" cmpd="sng">
              <a:solidFill>
                <a:schemeClr val="dk2"/>
              </a:solidFill>
              <a:prstDash val="solid"/>
              <a:round/>
              <a:headEnd type="none" w="med" len="med"/>
              <a:tailEnd type="none" w="med" len="med"/>
            </a:ln>
          </p:spPr>
        </p:cxnSp>
      </p:grpSp>
      <p:grpSp>
        <p:nvGrpSpPr>
          <p:cNvPr id="1103" name="Google Shape;1103;p19"/>
          <p:cNvGrpSpPr/>
          <p:nvPr/>
        </p:nvGrpSpPr>
        <p:grpSpPr>
          <a:xfrm>
            <a:off x="6839422" y="177200"/>
            <a:ext cx="1584577" cy="196549"/>
            <a:chOff x="750197" y="155825"/>
            <a:chExt cx="1584577" cy="196549"/>
          </a:xfrm>
        </p:grpSpPr>
        <p:sp>
          <p:nvSpPr>
            <p:cNvPr id="1104" name="Google Shape;1104;p19"/>
            <p:cNvSpPr/>
            <p:nvPr/>
          </p:nvSpPr>
          <p:spPr>
            <a:xfrm rot="-5400000">
              <a:off x="2093744" y="299443"/>
              <a:ext cx="52930" cy="52930"/>
            </a:xfrm>
            <a:custGeom>
              <a:avLst/>
              <a:gdLst/>
              <a:ahLst/>
              <a:cxnLst/>
              <a:rect l="l" t="t" r="r" b="b"/>
              <a:pathLst>
                <a:path w="1221" h="1221" extrusionOk="0">
                  <a:moveTo>
                    <a:pt x="659" y="0"/>
                  </a:moveTo>
                  <a:cubicBezTo>
                    <a:pt x="252" y="0"/>
                    <a:pt x="0" y="252"/>
                    <a:pt x="0" y="640"/>
                  </a:cubicBezTo>
                  <a:cubicBezTo>
                    <a:pt x="0" y="969"/>
                    <a:pt x="252" y="1221"/>
                    <a:pt x="659" y="1221"/>
                  </a:cubicBezTo>
                  <a:cubicBezTo>
                    <a:pt x="969" y="1221"/>
                    <a:pt x="1221" y="969"/>
                    <a:pt x="1221" y="640"/>
                  </a:cubicBezTo>
                  <a:cubicBezTo>
                    <a:pt x="1221" y="252"/>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5" name="Google Shape;1105;p19"/>
            <p:cNvSpPr/>
            <p:nvPr/>
          </p:nvSpPr>
          <p:spPr>
            <a:xfrm rot="-5400000">
              <a:off x="1915294" y="299855"/>
              <a:ext cx="52930" cy="52107"/>
            </a:xfrm>
            <a:custGeom>
              <a:avLst/>
              <a:gdLst/>
              <a:ahLst/>
              <a:cxnLst/>
              <a:rect l="l" t="t" r="r" b="b"/>
              <a:pathLst>
                <a:path w="1221" h="1202" extrusionOk="0">
                  <a:moveTo>
                    <a:pt x="659" y="1"/>
                  </a:moveTo>
                  <a:cubicBezTo>
                    <a:pt x="252" y="1"/>
                    <a:pt x="0" y="233"/>
                    <a:pt x="0" y="563"/>
                  </a:cubicBezTo>
                  <a:cubicBezTo>
                    <a:pt x="0" y="969"/>
                    <a:pt x="252" y="1202"/>
                    <a:pt x="659" y="1202"/>
                  </a:cubicBezTo>
                  <a:cubicBezTo>
                    <a:pt x="969" y="1202"/>
                    <a:pt x="1221" y="969"/>
                    <a:pt x="1221" y="563"/>
                  </a:cubicBezTo>
                  <a:cubicBezTo>
                    <a:pt x="1221" y="233"/>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6" name="Google Shape;1106;p19"/>
            <p:cNvSpPr/>
            <p:nvPr/>
          </p:nvSpPr>
          <p:spPr>
            <a:xfrm rot="-5400000">
              <a:off x="1735196" y="297753"/>
              <a:ext cx="52930" cy="56312"/>
            </a:xfrm>
            <a:custGeom>
              <a:avLst/>
              <a:gdLst/>
              <a:ahLst/>
              <a:cxnLst/>
              <a:rect l="l" t="t" r="r" b="b"/>
              <a:pathLst>
                <a:path w="1221" h="1299" extrusionOk="0">
                  <a:moveTo>
                    <a:pt x="659" y="0"/>
                  </a:moveTo>
                  <a:cubicBezTo>
                    <a:pt x="252" y="0"/>
                    <a:pt x="0" y="330"/>
                    <a:pt x="0" y="640"/>
                  </a:cubicBezTo>
                  <a:cubicBezTo>
                    <a:pt x="0" y="969"/>
                    <a:pt x="252" y="1298"/>
                    <a:pt x="659" y="1298"/>
                  </a:cubicBezTo>
                  <a:cubicBezTo>
                    <a:pt x="969" y="1298"/>
                    <a:pt x="1221" y="969"/>
                    <a:pt x="1221" y="640"/>
                  </a:cubicBezTo>
                  <a:cubicBezTo>
                    <a:pt x="1221" y="330"/>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7" name="Google Shape;1107;p19"/>
            <p:cNvSpPr/>
            <p:nvPr/>
          </p:nvSpPr>
          <p:spPr>
            <a:xfrm rot="-5400000">
              <a:off x="1556334" y="297753"/>
              <a:ext cx="52930" cy="56312"/>
            </a:xfrm>
            <a:custGeom>
              <a:avLst/>
              <a:gdLst/>
              <a:ahLst/>
              <a:cxnLst/>
              <a:rect l="l" t="t" r="r" b="b"/>
              <a:pathLst>
                <a:path w="1221" h="1299" extrusionOk="0">
                  <a:moveTo>
                    <a:pt x="659" y="0"/>
                  </a:moveTo>
                  <a:cubicBezTo>
                    <a:pt x="252" y="0"/>
                    <a:pt x="0" y="330"/>
                    <a:pt x="0" y="659"/>
                  </a:cubicBezTo>
                  <a:cubicBezTo>
                    <a:pt x="0" y="969"/>
                    <a:pt x="252" y="1298"/>
                    <a:pt x="659" y="1298"/>
                  </a:cubicBezTo>
                  <a:cubicBezTo>
                    <a:pt x="969" y="1298"/>
                    <a:pt x="1221" y="969"/>
                    <a:pt x="1221" y="659"/>
                  </a:cubicBezTo>
                  <a:cubicBezTo>
                    <a:pt x="1221" y="330"/>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8" name="Google Shape;1108;p19"/>
            <p:cNvSpPr/>
            <p:nvPr/>
          </p:nvSpPr>
          <p:spPr>
            <a:xfrm rot="-5400000">
              <a:off x="1378296" y="297753"/>
              <a:ext cx="52930" cy="56312"/>
            </a:xfrm>
            <a:custGeom>
              <a:avLst/>
              <a:gdLst/>
              <a:ahLst/>
              <a:cxnLst/>
              <a:rect l="l" t="t" r="r" b="b"/>
              <a:pathLst>
                <a:path w="1221" h="1299" extrusionOk="0">
                  <a:moveTo>
                    <a:pt x="659" y="1"/>
                  </a:moveTo>
                  <a:cubicBezTo>
                    <a:pt x="252" y="1"/>
                    <a:pt x="0" y="330"/>
                    <a:pt x="0" y="640"/>
                  </a:cubicBezTo>
                  <a:cubicBezTo>
                    <a:pt x="0" y="969"/>
                    <a:pt x="252" y="1299"/>
                    <a:pt x="659" y="1299"/>
                  </a:cubicBezTo>
                  <a:cubicBezTo>
                    <a:pt x="969" y="1299"/>
                    <a:pt x="1221" y="969"/>
                    <a:pt x="1221" y="640"/>
                  </a:cubicBezTo>
                  <a:cubicBezTo>
                    <a:pt x="1221" y="330"/>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9" name="Google Shape;1109;p19"/>
            <p:cNvSpPr/>
            <p:nvPr/>
          </p:nvSpPr>
          <p:spPr>
            <a:xfrm rot="-5400000">
              <a:off x="1197765" y="299422"/>
              <a:ext cx="52930" cy="52974"/>
            </a:xfrm>
            <a:custGeom>
              <a:avLst/>
              <a:gdLst/>
              <a:ahLst/>
              <a:cxnLst/>
              <a:rect l="l" t="t" r="r" b="b"/>
              <a:pathLst>
                <a:path w="1221" h="1222" extrusionOk="0">
                  <a:moveTo>
                    <a:pt x="659" y="1"/>
                  </a:moveTo>
                  <a:cubicBezTo>
                    <a:pt x="252" y="1"/>
                    <a:pt x="0" y="253"/>
                    <a:pt x="0" y="660"/>
                  </a:cubicBezTo>
                  <a:cubicBezTo>
                    <a:pt x="0" y="970"/>
                    <a:pt x="252" y="1221"/>
                    <a:pt x="659" y="1221"/>
                  </a:cubicBezTo>
                  <a:cubicBezTo>
                    <a:pt x="969" y="1221"/>
                    <a:pt x="1221" y="970"/>
                    <a:pt x="1221" y="660"/>
                  </a:cubicBezTo>
                  <a:cubicBezTo>
                    <a:pt x="1221" y="253"/>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0" name="Google Shape;1110;p19"/>
            <p:cNvSpPr/>
            <p:nvPr/>
          </p:nvSpPr>
          <p:spPr>
            <a:xfrm rot="-5400000">
              <a:off x="1019336" y="299855"/>
              <a:ext cx="52930" cy="52107"/>
            </a:xfrm>
            <a:custGeom>
              <a:avLst/>
              <a:gdLst/>
              <a:ahLst/>
              <a:cxnLst/>
              <a:rect l="l" t="t" r="r" b="b"/>
              <a:pathLst>
                <a:path w="1221" h="1202" extrusionOk="0">
                  <a:moveTo>
                    <a:pt x="659" y="0"/>
                  </a:moveTo>
                  <a:cubicBezTo>
                    <a:pt x="252" y="0"/>
                    <a:pt x="0" y="233"/>
                    <a:pt x="0" y="640"/>
                  </a:cubicBezTo>
                  <a:cubicBezTo>
                    <a:pt x="0" y="969"/>
                    <a:pt x="252" y="1201"/>
                    <a:pt x="659" y="1201"/>
                  </a:cubicBezTo>
                  <a:cubicBezTo>
                    <a:pt x="969" y="1201"/>
                    <a:pt x="1221" y="969"/>
                    <a:pt x="1221" y="640"/>
                  </a:cubicBezTo>
                  <a:cubicBezTo>
                    <a:pt x="1221" y="233"/>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1" name="Google Shape;1111;p19"/>
            <p:cNvSpPr/>
            <p:nvPr/>
          </p:nvSpPr>
          <p:spPr>
            <a:xfrm rot="-5400000">
              <a:off x="840886" y="299443"/>
              <a:ext cx="52930" cy="52930"/>
            </a:xfrm>
            <a:custGeom>
              <a:avLst/>
              <a:gdLst/>
              <a:ahLst/>
              <a:cxnLst/>
              <a:rect l="l" t="t" r="r" b="b"/>
              <a:pathLst>
                <a:path w="1221" h="1221" extrusionOk="0">
                  <a:moveTo>
                    <a:pt x="659" y="1"/>
                  </a:moveTo>
                  <a:cubicBezTo>
                    <a:pt x="252" y="1"/>
                    <a:pt x="0" y="252"/>
                    <a:pt x="0" y="582"/>
                  </a:cubicBezTo>
                  <a:cubicBezTo>
                    <a:pt x="0" y="969"/>
                    <a:pt x="252" y="1221"/>
                    <a:pt x="659" y="1221"/>
                  </a:cubicBezTo>
                  <a:cubicBezTo>
                    <a:pt x="969" y="1221"/>
                    <a:pt x="1221" y="969"/>
                    <a:pt x="1221" y="582"/>
                  </a:cubicBezTo>
                  <a:cubicBezTo>
                    <a:pt x="1221" y="252"/>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2" name="Google Shape;1112;p19"/>
            <p:cNvSpPr/>
            <p:nvPr/>
          </p:nvSpPr>
          <p:spPr>
            <a:xfrm rot="-5400000">
              <a:off x="2181051" y="155825"/>
              <a:ext cx="56312" cy="56312"/>
            </a:xfrm>
            <a:custGeom>
              <a:avLst/>
              <a:gdLst/>
              <a:ahLst/>
              <a:cxnLst/>
              <a:rect l="l" t="t" r="r" b="b"/>
              <a:pathLst>
                <a:path w="1299" h="1299" extrusionOk="0">
                  <a:moveTo>
                    <a:pt x="640" y="1"/>
                  </a:moveTo>
                  <a:cubicBezTo>
                    <a:pt x="330" y="1"/>
                    <a:pt x="0" y="330"/>
                    <a:pt x="0" y="659"/>
                  </a:cubicBezTo>
                  <a:cubicBezTo>
                    <a:pt x="0" y="969"/>
                    <a:pt x="330" y="1299"/>
                    <a:pt x="640" y="1299"/>
                  </a:cubicBezTo>
                  <a:cubicBezTo>
                    <a:pt x="969" y="1299"/>
                    <a:pt x="1298" y="969"/>
                    <a:pt x="1298" y="659"/>
                  </a:cubicBezTo>
                  <a:cubicBezTo>
                    <a:pt x="1298" y="330"/>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3" name="Google Shape;1113;p19"/>
            <p:cNvSpPr/>
            <p:nvPr/>
          </p:nvSpPr>
          <p:spPr>
            <a:xfrm rot="-5400000">
              <a:off x="2000953" y="157927"/>
              <a:ext cx="56312" cy="52107"/>
            </a:xfrm>
            <a:custGeom>
              <a:avLst/>
              <a:gdLst/>
              <a:ahLst/>
              <a:cxnLst/>
              <a:rect l="l" t="t" r="r" b="b"/>
              <a:pathLst>
                <a:path w="1299" h="1202" extrusionOk="0">
                  <a:moveTo>
                    <a:pt x="640" y="0"/>
                  </a:moveTo>
                  <a:cubicBezTo>
                    <a:pt x="330" y="0"/>
                    <a:pt x="0" y="233"/>
                    <a:pt x="0" y="640"/>
                  </a:cubicBezTo>
                  <a:cubicBezTo>
                    <a:pt x="0" y="969"/>
                    <a:pt x="330" y="1201"/>
                    <a:pt x="640" y="1201"/>
                  </a:cubicBezTo>
                  <a:cubicBezTo>
                    <a:pt x="969" y="1201"/>
                    <a:pt x="1298" y="969"/>
                    <a:pt x="1298" y="640"/>
                  </a:cubicBezTo>
                  <a:cubicBezTo>
                    <a:pt x="1298" y="233"/>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4" name="Google Shape;1114;p19"/>
            <p:cNvSpPr/>
            <p:nvPr/>
          </p:nvSpPr>
          <p:spPr>
            <a:xfrm rot="-5400000">
              <a:off x="1822503" y="157515"/>
              <a:ext cx="56312" cy="52930"/>
            </a:xfrm>
            <a:custGeom>
              <a:avLst/>
              <a:gdLst/>
              <a:ahLst/>
              <a:cxnLst/>
              <a:rect l="l" t="t" r="r" b="b"/>
              <a:pathLst>
                <a:path w="1299" h="1221" extrusionOk="0">
                  <a:moveTo>
                    <a:pt x="640" y="0"/>
                  </a:moveTo>
                  <a:cubicBezTo>
                    <a:pt x="330" y="0"/>
                    <a:pt x="0" y="252"/>
                    <a:pt x="0" y="562"/>
                  </a:cubicBezTo>
                  <a:cubicBezTo>
                    <a:pt x="0" y="969"/>
                    <a:pt x="330" y="1221"/>
                    <a:pt x="640" y="1221"/>
                  </a:cubicBezTo>
                  <a:cubicBezTo>
                    <a:pt x="969" y="1221"/>
                    <a:pt x="1298" y="969"/>
                    <a:pt x="1298" y="562"/>
                  </a:cubicBezTo>
                  <a:cubicBezTo>
                    <a:pt x="1298" y="252"/>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5" name="Google Shape;1115;p19"/>
            <p:cNvSpPr/>
            <p:nvPr/>
          </p:nvSpPr>
          <p:spPr>
            <a:xfrm rot="-5400000">
              <a:off x="1644053" y="157927"/>
              <a:ext cx="56312" cy="52107"/>
            </a:xfrm>
            <a:custGeom>
              <a:avLst/>
              <a:gdLst/>
              <a:ahLst/>
              <a:cxnLst/>
              <a:rect l="l" t="t" r="r" b="b"/>
              <a:pathLst>
                <a:path w="1299" h="1202" extrusionOk="0">
                  <a:moveTo>
                    <a:pt x="640" y="1"/>
                  </a:moveTo>
                  <a:cubicBezTo>
                    <a:pt x="330" y="1"/>
                    <a:pt x="0" y="233"/>
                    <a:pt x="0" y="563"/>
                  </a:cubicBezTo>
                  <a:cubicBezTo>
                    <a:pt x="0" y="969"/>
                    <a:pt x="330" y="1202"/>
                    <a:pt x="640" y="1202"/>
                  </a:cubicBezTo>
                  <a:cubicBezTo>
                    <a:pt x="969" y="1202"/>
                    <a:pt x="1298" y="969"/>
                    <a:pt x="1298" y="563"/>
                  </a:cubicBezTo>
                  <a:cubicBezTo>
                    <a:pt x="1298" y="233"/>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6" name="Google Shape;1116;p19"/>
            <p:cNvSpPr/>
            <p:nvPr/>
          </p:nvSpPr>
          <p:spPr>
            <a:xfrm rot="-5400000">
              <a:off x="1463955" y="155825"/>
              <a:ext cx="56312" cy="56312"/>
            </a:xfrm>
            <a:custGeom>
              <a:avLst/>
              <a:gdLst/>
              <a:ahLst/>
              <a:cxnLst/>
              <a:rect l="l" t="t" r="r" b="b"/>
              <a:pathLst>
                <a:path w="1299" h="1299" extrusionOk="0">
                  <a:moveTo>
                    <a:pt x="640" y="0"/>
                  </a:moveTo>
                  <a:cubicBezTo>
                    <a:pt x="330" y="0"/>
                    <a:pt x="0" y="330"/>
                    <a:pt x="0" y="640"/>
                  </a:cubicBezTo>
                  <a:cubicBezTo>
                    <a:pt x="0" y="969"/>
                    <a:pt x="330" y="1298"/>
                    <a:pt x="640" y="1298"/>
                  </a:cubicBezTo>
                  <a:cubicBezTo>
                    <a:pt x="969" y="1298"/>
                    <a:pt x="1298" y="969"/>
                    <a:pt x="1298" y="640"/>
                  </a:cubicBezTo>
                  <a:cubicBezTo>
                    <a:pt x="1298" y="330"/>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7" name="Google Shape;1117;p19"/>
            <p:cNvSpPr/>
            <p:nvPr/>
          </p:nvSpPr>
          <p:spPr>
            <a:xfrm rot="-5400000">
              <a:off x="1285505" y="156237"/>
              <a:ext cx="56312" cy="55488"/>
            </a:xfrm>
            <a:custGeom>
              <a:avLst/>
              <a:gdLst/>
              <a:ahLst/>
              <a:cxnLst/>
              <a:rect l="l" t="t" r="r" b="b"/>
              <a:pathLst>
                <a:path w="1299" h="1280" extrusionOk="0">
                  <a:moveTo>
                    <a:pt x="640" y="1"/>
                  </a:moveTo>
                  <a:cubicBezTo>
                    <a:pt x="330" y="1"/>
                    <a:pt x="0" y="311"/>
                    <a:pt x="0" y="640"/>
                  </a:cubicBezTo>
                  <a:cubicBezTo>
                    <a:pt x="0" y="969"/>
                    <a:pt x="330" y="1279"/>
                    <a:pt x="640" y="1279"/>
                  </a:cubicBezTo>
                  <a:cubicBezTo>
                    <a:pt x="969" y="1279"/>
                    <a:pt x="1298" y="969"/>
                    <a:pt x="1298" y="640"/>
                  </a:cubicBezTo>
                  <a:cubicBezTo>
                    <a:pt x="1298" y="311"/>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8" name="Google Shape;1118;p19"/>
            <p:cNvSpPr/>
            <p:nvPr/>
          </p:nvSpPr>
          <p:spPr>
            <a:xfrm rot="-5400000">
              <a:off x="1107055" y="155825"/>
              <a:ext cx="56312" cy="56312"/>
            </a:xfrm>
            <a:custGeom>
              <a:avLst/>
              <a:gdLst/>
              <a:ahLst/>
              <a:cxnLst/>
              <a:rect l="l" t="t" r="r" b="b"/>
              <a:pathLst>
                <a:path w="1299" h="1299" extrusionOk="0">
                  <a:moveTo>
                    <a:pt x="640" y="1"/>
                  </a:moveTo>
                  <a:cubicBezTo>
                    <a:pt x="330" y="1"/>
                    <a:pt x="0" y="330"/>
                    <a:pt x="0" y="640"/>
                  </a:cubicBezTo>
                  <a:cubicBezTo>
                    <a:pt x="0" y="970"/>
                    <a:pt x="330" y="1299"/>
                    <a:pt x="640" y="1299"/>
                  </a:cubicBezTo>
                  <a:cubicBezTo>
                    <a:pt x="969" y="1299"/>
                    <a:pt x="1298" y="970"/>
                    <a:pt x="1298" y="640"/>
                  </a:cubicBezTo>
                  <a:cubicBezTo>
                    <a:pt x="1298" y="330"/>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9" name="Google Shape;1119;p19"/>
            <p:cNvSpPr/>
            <p:nvPr/>
          </p:nvSpPr>
          <p:spPr>
            <a:xfrm rot="-5400000">
              <a:off x="926957" y="157927"/>
              <a:ext cx="56312" cy="52107"/>
            </a:xfrm>
            <a:custGeom>
              <a:avLst/>
              <a:gdLst/>
              <a:ahLst/>
              <a:cxnLst/>
              <a:rect l="l" t="t" r="r" b="b"/>
              <a:pathLst>
                <a:path w="1299" h="1202" extrusionOk="0">
                  <a:moveTo>
                    <a:pt x="640" y="0"/>
                  </a:moveTo>
                  <a:cubicBezTo>
                    <a:pt x="330" y="0"/>
                    <a:pt x="0" y="233"/>
                    <a:pt x="0" y="640"/>
                  </a:cubicBezTo>
                  <a:cubicBezTo>
                    <a:pt x="0" y="969"/>
                    <a:pt x="330" y="1201"/>
                    <a:pt x="640" y="1201"/>
                  </a:cubicBezTo>
                  <a:cubicBezTo>
                    <a:pt x="969" y="1201"/>
                    <a:pt x="1298" y="969"/>
                    <a:pt x="1298" y="640"/>
                  </a:cubicBezTo>
                  <a:cubicBezTo>
                    <a:pt x="1298" y="233"/>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0" name="Google Shape;1120;p19"/>
            <p:cNvSpPr/>
            <p:nvPr/>
          </p:nvSpPr>
          <p:spPr>
            <a:xfrm rot="-5400000">
              <a:off x="748507" y="157515"/>
              <a:ext cx="56312" cy="52930"/>
            </a:xfrm>
            <a:custGeom>
              <a:avLst/>
              <a:gdLst/>
              <a:ahLst/>
              <a:cxnLst/>
              <a:rect l="l" t="t" r="r" b="b"/>
              <a:pathLst>
                <a:path w="1299" h="1221" extrusionOk="0">
                  <a:moveTo>
                    <a:pt x="640" y="1"/>
                  </a:moveTo>
                  <a:cubicBezTo>
                    <a:pt x="330" y="1"/>
                    <a:pt x="0" y="252"/>
                    <a:pt x="0" y="562"/>
                  </a:cubicBezTo>
                  <a:cubicBezTo>
                    <a:pt x="0" y="969"/>
                    <a:pt x="330" y="1221"/>
                    <a:pt x="640" y="1221"/>
                  </a:cubicBezTo>
                  <a:cubicBezTo>
                    <a:pt x="969" y="1221"/>
                    <a:pt x="1298" y="969"/>
                    <a:pt x="1298" y="562"/>
                  </a:cubicBezTo>
                  <a:cubicBezTo>
                    <a:pt x="1298" y="252"/>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1" name="Google Shape;1121;p19"/>
            <p:cNvSpPr/>
            <p:nvPr/>
          </p:nvSpPr>
          <p:spPr>
            <a:xfrm rot="-5400000">
              <a:off x="2281844" y="299443"/>
              <a:ext cx="52930" cy="52930"/>
            </a:xfrm>
            <a:custGeom>
              <a:avLst/>
              <a:gdLst/>
              <a:ahLst/>
              <a:cxnLst/>
              <a:rect l="l" t="t" r="r" b="b"/>
              <a:pathLst>
                <a:path w="1221" h="1221" extrusionOk="0">
                  <a:moveTo>
                    <a:pt x="659" y="0"/>
                  </a:moveTo>
                  <a:cubicBezTo>
                    <a:pt x="252" y="0"/>
                    <a:pt x="0" y="252"/>
                    <a:pt x="0" y="640"/>
                  </a:cubicBezTo>
                  <a:cubicBezTo>
                    <a:pt x="0" y="969"/>
                    <a:pt x="252" y="1221"/>
                    <a:pt x="659" y="1221"/>
                  </a:cubicBezTo>
                  <a:cubicBezTo>
                    <a:pt x="969" y="1221"/>
                    <a:pt x="1221" y="969"/>
                    <a:pt x="1221" y="640"/>
                  </a:cubicBezTo>
                  <a:cubicBezTo>
                    <a:pt x="1221" y="252"/>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22" name="Google Shape;1122;p19"/>
          <p:cNvGrpSpPr/>
          <p:nvPr/>
        </p:nvGrpSpPr>
        <p:grpSpPr>
          <a:xfrm>
            <a:off x="8529739" y="1145550"/>
            <a:ext cx="925310" cy="943383"/>
            <a:chOff x="595389" y="1761100"/>
            <a:chExt cx="925310" cy="943383"/>
          </a:xfrm>
        </p:grpSpPr>
        <p:cxnSp>
          <p:nvCxnSpPr>
            <p:cNvPr id="1123" name="Google Shape;1123;p19"/>
            <p:cNvCxnSpPr/>
            <p:nvPr/>
          </p:nvCxnSpPr>
          <p:spPr>
            <a:xfrm>
              <a:off x="790199" y="2065118"/>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1124" name="Google Shape;1124;p19"/>
            <p:cNvCxnSpPr/>
            <p:nvPr/>
          </p:nvCxnSpPr>
          <p:spPr>
            <a:xfrm>
              <a:off x="595389" y="2117083"/>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1125" name="Google Shape;1125;p19"/>
            <p:cNvCxnSpPr/>
            <p:nvPr/>
          </p:nvCxnSpPr>
          <p:spPr>
            <a:xfrm>
              <a:off x="656919" y="1761100"/>
              <a:ext cx="730500" cy="587400"/>
            </a:xfrm>
            <a:prstGeom prst="straightConnector1">
              <a:avLst/>
            </a:prstGeom>
            <a:noFill/>
            <a:ln w="9525" cap="flat" cmpd="sng">
              <a:solidFill>
                <a:schemeClr val="dk2"/>
              </a:solidFill>
              <a:prstDash val="solid"/>
              <a:round/>
              <a:headEnd type="none" w="med" len="med"/>
              <a:tailEnd type="none" w="med" len="med"/>
            </a:ln>
          </p:spPr>
        </p:cxnSp>
      </p:grpSp>
      <p:grpSp>
        <p:nvGrpSpPr>
          <p:cNvPr id="1126" name="Google Shape;1126;p19"/>
          <p:cNvGrpSpPr/>
          <p:nvPr/>
        </p:nvGrpSpPr>
        <p:grpSpPr>
          <a:xfrm>
            <a:off x="-688505" y="-853362"/>
            <a:ext cx="1656312" cy="1660374"/>
            <a:chOff x="2929375" y="236175"/>
            <a:chExt cx="805325" cy="807300"/>
          </a:xfrm>
        </p:grpSpPr>
        <p:sp>
          <p:nvSpPr>
            <p:cNvPr id="1127" name="Google Shape;1127;p19"/>
            <p:cNvSpPr/>
            <p:nvPr/>
          </p:nvSpPr>
          <p:spPr>
            <a:xfrm>
              <a:off x="2986025" y="241975"/>
              <a:ext cx="280400" cy="191800"/>
            </a:xfrm>
            <a:custGeom>
              <a:avLst/>
              <a:gdLst/>
              <a:ahLst/>
              <a:cxnLst/>
              <a:rect l="l" t="t" r="r" b="b"/>
              <a:pathLst>
                <a:path w="11216" h="7672" extrusionOk="0">
                  <a:moveTo>
                    <a:pt x="11216" y="1"/>
                  </a:moveTo>
                  <a:cubicBezTo>
                    <a:pt x="10964" y="1"/>
                    <a:pt x="10809" y="98"/>
                    <a:pt x="10577" y="98"/>
                  </a:cubicBezTo>
                  <a:lnTo>
                    <a:pt x="310" y="7110"/>
                  </a:lnTo>
                  <a:cubicBezTo>
                    <a:pt x="233" y="7265"/>
                    <a:pt x="155" y="7439"/>
                    <a:pt x="0" y="7672"/>
                  </a:cubicBezTo>
                  <a:lnTo>
                    <a:pt x="1121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8" name="Google Shape;1128;p19"/>
            <p:cNvSpPr/>
            <p:nvPr/>
          </p:nvSpPr>
          <p:spPr>
            <a:xfrm>
              <a:off x="2951650" y="236175"/>
              <a:ext cx="395650" cy="270250"/>
            </a:xfrm>
            <a:custGeom>
              <a:avLst/>
              <a:gdLst/>
              <a:ahLst/>
              <a:cxnLst/>
              <a:rect l="l" t="t" r="r" b="b"/>
              <a:pathLst>
                <a:path w="15826" h="10810" extrusionOk="0">
                  <a:moveTo>
                    <a:pt x="15341" y="1"/>
                  </a:moveTo>
                  <a:lnTo>
                    <a:pt x="155" y="10402"/>
                  </a:lnTo>
                  <a:cubicBezTo>
                    <a:pt x="155" y="10499"/>
                    <a:pt x="78" y="10654"/>
                    <a:pt x="0" y="10809"/>
                  </a:cubicBezTo>
                  <a:lnTo>
                    <a:pt x="1582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9" name="Google Shape;1129;p19"/>
            <p:cNvSpPr/>
            <p:nvPr/>
          </p:nvSpPr>
          <p:spPr>
            <a:xfrm>
              <a:off x="2935650" y="241975"/>
              <a:ext cx="472175" cy="324975"/>
            </a:xfrm>
            <a:custGeom>
              <a:avLst/>
              <a:gdLst/>
              <a:ahLst/>
              <a:cxnLst/>
              <a:rect l="l" t="t" r="r" b="b"/>
              <a:pathLst>
                <a:path w="18887" h="12999" extrusionOk="0">
                  <a:moveTo>
                    <a:pt x="18558" y="1"/>
                  </a:moveTo>
                  <a:lnTo>
                    <a:pt x="78" y="12689"/>
                  </a:lnTo>
                  <a:cubicBezTo>
                    <a:pt x="78" y="12766"/>
                    <a:pt x="78" y="12844"/>
                    <a:pt x="1" y="12999"/>
                  </a:cubicBezTo>
                  <a:lnTo>
                    <a:pt x="18887" y="98"/>
                  </a:lnTo>
                  <a:cubicBezTo>
                    <a:pt x="18790" y="1"/>
                    <a:pt x="18713" y="1"/>
                    <a:pt x="1855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0" name="Google Shape;1130;p19"/>
            <p:cNvSpPr/>
            <p:nvPr/>
          </p:nvSpPr>
          <p:spPr>
            <a:xfrm>
              <a:off x="2929375" y="254100"/>
              <a:ext cx="530750" cy="367575"/>
            </a:xfrm>
            <a:custGeom>
              <a:avLst/>
              <a:gdLst/>
              <a:ahLst/>
              <a:cxnLst/>
              <a:rect l="l" t="t" r="r" b="b"/>
              <a:pathLst>
                <a:path w="21230" h="14703" extrusionOk="0">
                  <a:moveTo>
                    <a:pt x="20978" y="0"/>
                  </a:moveTo>
                  <a:lnTo>
                    <a:pt x="77" y="14373"/>
                  </a:lnTo>
                  <a:cubicBezTo>
                    <a:pt x="77" y="14451"/>
                    <a:pt x="0" y="14528"/>
                    <a:pt x="0" y="14702"/>
                  </a:cubicBezTo>
                  <a:lnTo>
                    <a:pt x="21230" y="97"/>
                  </a:lnTo>
                  <a:cubicBezTo>
                    <a:pt x="21152" y="97"/>
                    <a:pt x="21075" y="97"/>
                    <a:pt x="2097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1" name="Google Shape;1131;p19"/>
            <p:cNvSpPr/>
            <p:nvPr/>
          </p:nvSpPr>
          <p:spPr>
            <a:xfrm>
              <a:off x="2929375" y="272500"/>
              <a:ext cx="577250" cy="397600"/>
            </a:xfrm>
            <a:custGeom>
              <a:avLst/>
              <a:gdLst/>
              <a:ahLst/>
              <a:cxnLst/>
              <a:rect l="l" t="t" r="r" b="b"/>
              <a:pathLst>
                <a:path w="23090" h="15904" extrusionOk="0">
                  <a:moveTo>
                    <a:pt x="22838" y="0"/>
                  </a:moveTo>
                  <a:lnTo>
                    <a:pt x="0" y="15574"/>
                  </a:lnTo>
                  <a:cubicBezTo>
                    <a:pt x="77" y="15729"/>
                    <a:pt x="77" y="15826"/>
                    <a:pt x="77" y="15903"/>
                  </a:cubicBezTo>
                  <a:lnTo>
                    <a:pt x="23089" y="155"/>
                  </a:lnTo>
                  <a:cubicBezTo>
                    <a:pt x="23012" y="78"/>
                    <a:pt x="22915" y="78"/>
                    <a:pt x="2283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2" name="Google Shape;1132;p19"/>
            <p:cNvSpPr/>
            <p:nvPr/>
          </p:nvSpPr>
          <p:spPr>
            <a:xfrm>
              <a:off x="2935650" y="294775"/>
              <a:ext cx="611175" cy="421825"/>
            </a:xfrm>
            <a:custGeom>
              <a:avLst/>
              <a:gdLst/>
              <a:ahLst/>
              <a:cxnLst/>
              <a:rect l="l" t="t" r="r" b="b"/>
              <a:pathLst>
                <a:path w="24447" h="16873" extrusionOk="0">
                  <a:moveTo>
                    <a:pt x="24214" y="0"/>
                  </a:moveTo>
                  <a:lnTo>
                    <a:pt x="1" y="16543"/>
                  </a:lnTo>
                  <a:cubicBezTo>
                    <a:pt x="1" y="16620"/>
                    <a:pt x="1" y="16698"/>
                    <a:pt x="78" y="16872"/>
                  </a:cubicBezTo>
                  <a:lnTo>
                    <a:pt x="24446" y="155"/>
                  </a:lnTo>
                  <a:cubicBezTo>
                    <a:pt x="24369" y="78"/>
                    <a:pt x="24291" y="0"/>
                    <a:pt x="2421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3" name="Google Shape;1133;p19"/>
            <p:cNvSpPr/>
            <p:nvPr/>
          </p:nvSpPr>
          <p:spPr>
            <a:xfrm>
              <a:off x="2945350" y="318975"/>
              <a:ext cx="637775" cy="439750"/>
            </a:xfrm>
            <a:custGeom>
              <a:avLst/>
              <a:gdLst/>
              <a:ahLst/>
              <a:cxnLst/>
              <a:rect l="l" t="t" r="r" b="b"/>
              <a:pathLst>
                <a:path w="25511" h="17590" extrusionOk="0">
                  <a:moveTo>
                    <a:pt x="25279" y="1"/>
                  </a:moveTo>
                  <a:lnTo>
                    <a:pt x="0" y="17357"/>
                  </a:lnTo>
                  <a:cubicBezTo>
                    <a:pt x="0" y="17434"/>
                    <a:pt x="97" y="17512"/>
                    <a:pt x="97" y="17589"/>
                  </a:cubicBezTo>
                  <a:lnTo>
                    <a:pt x="25511" y="156"/>
                  </a:lnTo>
                  <a:cubicBezTo>
                    <a:pt x="25434" y="78"/>
                    <a:pt x="25356" y="78"/>
                    <a:pt x="2527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4" name="Google Shape;1134;p19"/>
            <p:cNvSpPr/>
            <p:nvPr/>
          </p:nvSpPr>
          <p:spPr>
            <a:xfrm>
              <a:off x="2959875" y="347075"/>
              <a:ext cx="655700" cy="449900"/>
            </a:xfrm>
            <a:custGeom>
              <a:avLst/>
              <a:gdLst/>
              <a:ahLst/>
              <a:cxnLst/>
              <a:rect l="l" t="t" r="r" b="b"/>
              <a:pathLst>
                <a:path w="26228" h="17996" extrusionOk="0">
                  <a:moveTo>
                    <a:pt x="25976" y="0"/>
                  </a:moveTo>
                  <a:lnTo>
                    <a:pt x="0" y="17763"/>
                  </a:lnTo>
                  <a:cubicBezTo>
                    <a:pt x="0" y="17841"/>
                    <a:pt x="78" y="17918"/>
                    <a:pt x="78" y="17996"/>
                  </a:cubicBezTo>
                  <a:lnTo>
                    <a:pt x="26228" y="155"/>
                  </a:lnTo>
                  <a:cubicBezTo>
                    <a:pt x="26150" y="78"/>
                    <a:pt x="26053" y="0"/>
                    <a:pt x="2597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5" name="Google Shape;1135;p19"/>
            <p:cNvSpPr/>
            <p:nvPr/>
          </p:nvSpPr>
          <p:spPr>
            <a:xfrm>
              <a:off x="2977800" y="377575"/>
              <a:ext cx="663925" cy="457650"/>
            </a:xfrm>
            <a:custGeom>
              <a:avLst/>
              <a:gdLst/>
              <a:ahLst/>
              <a:cxnLst/>
              <a:rect l="l" t="t" r="r" b="b"/>
              <a:pathLst>
                <a:path w="26557" h="18306" extrusionOk="0">
                  <a:moveTo>
                    <a:pt x="26402" y="1"/>
                  </a:moveTo>
                  <a:lnTo>
                    <a:pt x="0" y="18073"/>
                  </a:lnTo>
                  <a:cubicBezTo>
                    <a:pt x="0" y="18151"/>
                    <a:pt x="78" y="18228"/>
                    <a:pt x="78" y="18306"/>
                  </a:cubicBezTo>
                  <a:lnTo>
                    <a:pt x="26557" y="156"/>
                  </a:lnTo>
                  <a:cubicBezTo>
                    <a:pt x="26557" y="78"/>
                    <a:pt x="26479" y="1"/>
                    <a:pt x="2640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6" name="Google Shape;1136;p19"/>
            <p:cNvSpPr/>
            <p:nvPr/>
          </p:nvSpPr>
          <p:spPr>
            <a:xfrm>
              <a:off x="2998125" y="409550"/>
              <a:ext cx="669750" cy="460075"/>
            </a:xfrm>
            <a:custGeom>
              <a:avLst/>
              <a:gdLst/>
              <a:ahLst/>
              <a:cxnLst/>
              <a:rect l="l" t="t" r="r" b="b"/>
              <a:pathLst>
                <a:path w="26790" h="18403" extrusionOk="0">
                  <a:moveTo>
                    <a:pt x="26635" y="0"/>
                  </a:moveTo>
                  <a:lnTo>
                    <a:pt x="1" y="18170"/>
                  </a:lnTo>
                  <a:cubicBezTo>
                    <a:pt x="78" y="18247"/>
                    <a:pt x="78" y="18247"/>
                    <a:pt x="78" y="18325"/>
                  </a:cubicBezTo>
                  <a:lnTo>
                    <a:pt x="156" y="18402"/>
                  </a:lnTo>
                  <a:lnTo>
                    <a:pt x="26790" y="174"/>
                  </a:lnTo>
                  <a:cubicBezTo>
                    <a:pt x="26712" y="174"/>
                    <a:pt x="26712" y="78"/>
                    <a:pt x="26712" y="78"/>
                  </a:cubicBezTo>
                  <a:lnTo>
                    <a:pt x="26635"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7" name="Google Shape;1137;p19"/>
            <p:cNvSpPr/>
            <p:nvPr/>
          </p:nvSpPr>
          <p:spPr>
            <a:xfrm>
              <a:off x="3022350" y="443925"/>
              <a:ext cx="665875" cy="458125"/>
            </a:xfrm>
            <a:custGeom>
              <a:avLst/>
              <a:gdLst/>
              <a:ahLst/>
              <a:cxnLst/>
              <a:rect l="l" t="t" r="r" b="b"/>
              <a:pathLst>
                <a:path w="26635" h="18325" extrusionOk="0">
                  <a:moveTo>
                    <a:pt x="26557" y="0"/>
                  </a:moveTo>
                  <a:lnTo>
                    <a:pt x="0" y="18170"/>
                  </a:lnTo>
                  <a:cubicBezTo>
                    <a:pt x="78" y="18247"/>
                    <a:pt x="155" y="18247"/>
                    <a:pt x="155" y="18325"/>
                  </a:cubicBezTo>
                  <a:lnTo>
                    <a:pt x="26634" y="252"/>
                  </a:lnTo>
                  <a:cubicBezTo>
                    <a:pt x="26634" y="155"/>
                    <a:pt x="26557" y="78"/>
                    <a:pt x="2655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8" name="Google Shape;1138;p19"/>
            <p:cNvSpPr/>
            <p:nvPr/>
          </p:nvSpPr>
          <p:spPr>
            <a:xfrm>
              <a:off x="3050425" y="480250"/>
              <a:ext cx="655725" cy="451825"/>
            </a:xfrm>
            <a:custGeom>
              <a:avLst/>
              <a:gdLst/>
              <a:ahLst/>
              <a:cxnLst/>
              <a:rect l="l" t="t" r="r" b="b"/>
              <a:pathLst>
                <a:path w="26229" h="18073" extrusionOk="0">
                  <a:moveTo>
                    <a:pt x="26151" y="0"/>
                  </a:moveTo>
                  <a:lnTo>
                    <a:pt x="1" y="17918"/>
                  </a:lnTo>
                  <a:cubicBezTo>
                    <a:pt x="78" y="17995"/>
                    <a:pt x="156" y="17995"/>
                    <a:pt x="252" y="18073"/>
                  </a:cubicBezTo>
                  <a:lnTo>
                    <a:pt x="26228" y="252"/>
                  </a:lnTo>
                  <a:cubicBezTo>
                    <a:pt x="26228" y="155"/>
                    <a:pt x="26151" y="78"/>
                    <a:pt x="261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9" name="Google Shape;1139;p19"/>
            <p:cNvSpPr/>
            <p:nvPr/>
          </p:nvSpPr>
          <p:spPr>
            <a:xfrm>
              <a:off x="3082875" y="520425"/>
              <a:ext cx="637300" cy="440225"/>
            </a:xfrm>
            <a:custGeom>
              <a:avLst/>
              <a:gdLst/>
              <a:ahLst/>
              <a:cxnLst/>
              <a:rect l="l" t="t" r="r" b="b"/>
              <a:pathLst>
                <a:path w="25492" h="17609" extrusionOk="0">
                  <a:moveTo>
                    <a:pt x="25414" y="1"/>
                  </a:moveTo>
                  <a:lnTo>
                    <a:pt x="0" y="17434"/>
                  </a:lnTo>
                  <a:cubicBezTo>
                    <a:pt x="78" y="17434"/>
                    <a:pt x="155" y="17531"/>
                    <a:pt x="233" y="17609"/>
                  </a:cubicBezTo>
                  <a:lnTo>
                    <a:pt x="25492" y="253"/>
                  </a:lnTo>
                  <a:cubicBezTo>
                    <a:pt x="25492" y="175"/>
                    <a:pt x="25414" y="98"/>
                    <a:pt x="2541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0" name="Google Shape;1140;p19"/>
            <p:cNvSpPr/>
            <p:nvPr/>
          </p:nvSpPr>
          <p:spPr>
            <a:xfrm>
              <a:off x="3119200" y="563050"/>
              <a:ext cx="611150" cy="421825"/>
            </a:xfrm>
            <a:custGeom>
              <a:avLst/>
              <a:gdLst/>
              <a:ahLst/>
              <a:cxnLst/>
              <a:rect l="l" t="t" r="r" b="b"/>
              <a:pathLst>
                <a:path w="24446" h="16873" extrusionOk="0">
                  <a:moveTo>
                    <a:pt x="24368" y="1"/>
                  </a:moveTo>
                  <a:lnTo>
                    <a:pt x="0" y="16698"/>
                  </a:lnTo>
                  <a:cubicBezTo>
                    <a:pt x="78" y="16795"/>
                    <a:pt x="155" y="16795"/>
                    <a:pt x="233" y="16872"/>
                  </a:cubicBezTo>
                  <a:lnTo>
                    <a:pt x="24446" y="233"/>
                  </a:lnTo>
                  <a:cubicBezTo>
                    <a:pt x="24446" y="156"/>
                    <a:pt x="24368" y="78"/>
                    <a:pt x="2436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1" name="Google Shape;1141;p19"/>
            <p:cNvSpPr/>
            <p:nvPr/>
          </p:nvSpPr>
          <p:spPr>
            <a:xfrm>
              <a:off x="3159375" y="609550"/>
              <a:ext cx="575325" cy="397600"/>
            </a:xfrm>
            <a:custGeom>
              <a:avLst/>
              <a:gdLst/>
              <a:ahLst/>
              <a:cxnLst/>
              <a:rect l="l" t="t" r="r" b="b"/>
              <a:pathLst>
                <a:path w="23013" h="15904" extrusionOk="0">
                  <a:moveTo>
                    <a:pt x="23013" y="0"/>
                  </a:moveTo>
                  <a:lnTo>
                    <a:pt x="1" y="15729"/>
                  </a:lnTo>
                  <a:cubicBezTo>
                    <a:pt x="78" y="15806"/>
                    <a:pt x="156" y="15806"/>
                    <a:pt x="253" y="15903"/>
                  </a:cubicBezTo>
                  <a:lnTo>
                    <a:pt x="23013" y="233"/>
                  </a:lnTo>
                  <a:lnTo>
                    <a:pt x="23013"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2" name="Google Shape;1142;p19"/>
            <p:cNvSpPr/>
            <p:nvPr/>
          </p:nvSpPr>
          <p:spPr>
            <a:xfrm>
              <a:off x="3203925" y="657975"/>
              <a:ext cx="530775" cy="365150"/>
            </a:xfrm>
            <a:custGeom>
              <a:avLst/>
              <a:gdLst/>
              <a:ahLst/>
              <a:cxnLst/>
              <a:rect l="l" t="t" r="r" b="b"/>
              <a:pathLst>
                <a:path w="21231" h="14606" extrusionOk="0">
                  <a:moveTo>
                    <a:pt x="21231" y="0"/>
                  </a:moveTo>
                  <a:lnTo>
                    <a:pt x="1" y="14528"/>
                  </a:lnTo>
                  <a:cubicBezTo>
                    <a:pt x="156" y="14606"/>
                    <a:pt x="233" y="14606"/>
                    <a:pt x="311" y="14606"/>
                  </a:cubicBezTo>
                  <a:lnTo>
                    <a:pt x="21231" y="310"/>
                  </a:lnTo>
                  <a:lnTo>
                    <a:pt x="2123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3" name="Google Shape;1143;p19"/>
            <p:cNvSpPr/>
            <p:nvPr/>
          </p:nvSpPr>
          <p:spPr>
            <a:xfrm>
              <a:off x="3256225" y="712200"/>
              <a:ext cx="472200" cy="324975"/>
            </a:xfrm>
            <a:custGeom>
              <a:avLst/>
              <a:gdLst/>
              <a:ahLst/>
              <a:cxnLst/>
              <a:rect l="l" t="t" r="r" b="b"/>
              <a:pathLst>
                <a:path w="18888" h="12999" extrusionOk="0">
                  <a:moveTo>
                    <a:pt x="18887" y="1"/>
                  </a:moveTo>
                  <a:lnTo>
                    <a:pt x="1" y="12921"/>
                  </a:lnTo>
                  <a:cubicBezTo>
                    <a:pt x="156" y="12921"/>
                    <a:pt x="253" y="12998"/>
                    <a:pt x="408" y="12998"/>
                  </a:cubicBezTo>
                  <a:lnTo>
                    <a:pt x="18887" y="330"/>
                  </a:lnTo>
                  <a:lnTo>
                    <a:pt x="18887"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4" name="Google Shape;1144;p19"/>
            <p:cNvSpPr/>
            <p:nvPr/>
          </p:nvSpPr>
          <p:spPr>
            <a:xfrm>
              <a:off x="3318700" y="772750"/>
              <a:ext cx="393725" cy="270725"/>
            </a:xfrm>
            <a:custGeom>
              <a:avLst/>
              <a:gdLst/>
              <a:ahLst/>
              <a:cxnLst/>
              <a:rect l="l" t="t" r="r" b="b"/>
              <a:pathLst>
                <a:path w="15749" h="10829" extrusionOk="0">
                  <a:moveTo>
                    <a:pt x="15749" y="0"/>
                  </a:moveTo>
                  <a:lnTo>
                    <a:pt x="1" y="10828"/>
                  </a:lnTo>
                  <a:lnTo>
                    <a:pt x="485" y="10828"/>
                  </a:lnTo>
                  <a:lnTo>
                    <a:pt x="15671" y="407"/>
                  </a:lnTo>
                  <a:cubicBezTo>
                    <a:pt x="15671" y="252"/>
                    <a:pt x="15749" y="174"/>
                    <a:pt x="1574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5" name="Google Shape;1145;p19"/>
            <p:cNvSpPr/>
            <p:nvPr/>
          </p:nvSpPr>
          <p:spPr>
            <a:xfrm>
              <a:off x="3399575" y="845375"/>
              <a:ext cx="280425" cy="191800"/>
            </a:xfrm>
            <a:custGeom>
              <a:avLst/>
              <a:gdLst/>
              <a:ahLst/>
              <a:cxnLst/>
              <a:rect l="l" t="t" r="r" b="b"/>
              <a:pathLst>
                <a:path w="11217" h="7672" extrusionOk="0">
                  <a:moveTo>
                    <a:pt x="11216" y="1"/>
                  </a:moveTo>
                  <a:lnTo>
                    <a:pt x="1" y="7671"/>
                  </a:lnTo>
                  <a:cubicBezTo>
                    <a:pt x="233" y="7594"/>
                    <a:pt x="407" y="7594"/>
                    <a:pt x="562" y="7594"/>
                  </a:cubicBezTo>
                  <a:lnTo>
                    <a:pt x="10887" y="485"/>
                  </a:lnTo>
                  <a:cubicBezTo>
                    <a:pt x="10984" y="330"/>
                    <a:pt x="11061" y="175"/>
                    <a:pt x="1121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46" name="Google Shape;1146;p19"/>
          <p:cNvSpPr txBox="1">
            <a:spLocks noGrp="1"/>
          </p:cNvSpPr>
          <p:nvPr>
            <p:ph type="title"/>
          </p:nvPr>
        </p:nvSpPr>
        <p:spPr>
          <a:xfrm>
            <a:off x="720000" y="540000"/>
            <a:ext cx="7704000" cy="4776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only 4">
  <p:cSld name="CUSTOM_5_2_1">
    <p:spTree>
      <p:nvGrpSpPr>
        <p:cNvPr id="1" name="Shape 1147"/>
        <p:cNvGrpSpPr/>
        <p:nvPr/>
      </p:nvGrpSpPr>
      <p:grpSpPr>
        <a:xfrm>
          <a:off x="0" y="0"/>
          <a:ext cx="0" cy="0"/>
          <a:chOff x="0" y="0"/>
          <a:chExt cx="0" cy="0"/>
        </a:xfrm>
      </p:grpSpPr>
      <p:pic>
        <p:nvPicPr>
          <p:cNvPr id="1148" name="Google Shape;1148;p20"/>
          <p:cNvPicPr preferRelativeResize="0"/>
          <p:nvPr/>
        </p:nvPicPr>
        <p:blipFill>
          <a:blip r:embed="rId2">
            <a:alphaModFix/>
          </a:blip>
          <a:stretch>
            <a:fillRect/>
          </a:stretch>
        </p:blipFill>
        <p:spPr>
          <a:xfrm rot="-5400000">
            <a:off x="1993300" y="-1993300"/>
            <a:ext cx="5152625" cy="9139226"/>
          </a:xfrm>
          <a:prstGeom prst="rect">
            <a:avLst/>
          </a:prstGeom>
          <a:noFill/>
          <a:ln>
            <a:noFill/>
          </a:ln>
        </p:spPr>
      </p:pic>
      <p:sp>
        <p:nvSpPr>
          <p:cNvPr id="1149" name="Google Shape;1149;p20"/>
          <p:cNvSpPr txBox="1">
            <a:spLocks noGrp="1"/>
          </p:cNvSpPr>
          <p:nvPr>
            <p:ph type="title"/>
          </p:nvPr>
        </p:nvSpPr>
        <p:spPr>
          <a:xfrm>
            <a:off x="720000" y="540000"/>
            <a:ext cx="7704000" cy="4776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grpSp>
        <p:nvGrpSpPr>
          <p:cNvPr id="1150" name="Google Shape;1150;p20"/>
          <p:cNvGrpSpPr/>
          <p:nvPr/>
        </p:nvGrpSpPr>
        <p:grpSpPr>
          <a:xfrm>
            <a:off x="1520470" y="4673463"/>
            <a:ext cx="1656312" cy="1660374"/>
            <a:chOff x="2929375" y="236175"/>
            <a:chExt cx="805325" cy="807300"/>
          </a:xfrm>
        </p:grpSpPr>
        <p:sp>
          <p:nvSpPr>
            <p:cNvPr id="1151" name="Google Shape;1151;p20"/>
            <p:cNvSpPr/>
            <p:nvPr/>
          </p:nvSpPr>
          <p:spPr>
            <a:xfrm>
              <a:off x="2986025" y="241975"/>
              <a:ext cx="280400" cy="191800"/>
            </a:xfrm>
            <a:custGeom>
              <a:avLst/>
              <a:gdLst/>
              <a:ahLst/>
              <a:cxnLst/>
              <a:rect l="l" t="t" r="r" b="b"/>
              <a:pathLst>
                <a:path w="11216" h="7672" extrusionOk="0">
                  <a:moveTo>
                    <a:pt x="11216" y="1"/>
                  </a:moveTo>
                  <a:cubicBezTo>
                    <a:pt x="10964" y="1"/>
                    <a:pt x="10809" y="98"/>
                    <a:pt x="10577" y="98"/>
                  </a:cubicBezTo>
                  <a:lnTo>
                    <a:pt x="310" y="7110"/>
                  </a:lnTo>
                  <a:cubicBezTo>
                    <a:pt x="233" y="7265"/>
                    <a:pt x="155" y="7439"/>
                    <a:pt x="0" y="7672"/>
                  </a:cubicBezTo>
                  <a:lnTo>
                    <a:pt x="1121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2" name="Google Shape;1152;p20"/>
            <p:cNvSpPr/>
            <p:nvPr/>
          </p:nvSpPr>
          <p:spPr>
            <a:xfrm>
              <a:off x="2951650" y="236175"/>
              <a:ext cx="395650" cy="270250"/>
            </a:xfrm>
            <a:custGeom>
              <a:avLst/>
              <a:gdLst/>
              <a:ahLst/>
              <a:cxnLst/>
              <a:rect l="l" t="t" r="r" b="b"/>
              <a:pathLst>
                <a:path w="15826" h="10810" extrusionOk="0">
                  <a:moveTo>
                    <a:pt x="15341" y="1"/>
                  </a:moveTo>
                  <a:lnTo>
                    <a:pt x="155" y="10402"/>
                  </a:lnTo>
                  <a:cubicBezTo>
                    <a:pt x="155" y="10499"/>
                    <a:pt x="78" y="10654"/>
                    <a:pt x="0" y="10809"/>
                  </a:cubicBezTo>
                  <a:lnTo>
                    <a:pt x="1582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3" name="Google Shape;1153;p20"/>
            <p:cNvSpPr/>
            <p:nvPr/>
          </p:nvSpPr>
          <p:spPr>
            <a:xfrm>
              <a:off x="2935650" y="241975"/>
              <a:ext cx="472175" cy="324975"/>
            </a:xfrm>
            <a:custGeom>
              <a:avLst/>
              <a:gdLst/>
              <a:ahLst/>
              <a:cxnLst/>
              <a:rect l="l" t="t" r="r" b="b"/>
              <a:pathLst>
                <a:path w="18887" h="12999" extrusionOk="0">
                  <a:moveTo>
                    <a:pt x="18558" y="1"/>
                  </a:moveTo>
                  <a:lnTo>
                    <a:pt x="78" y="12689"/>
                  </a:lnTo>
                  <a:cubicBezTo>
                    <a:pt x="78" y="12766"/>
                    <a:pt x="78" y="12844"/>
                    <a:pt x="1" y="12999"/>
                  </a:cubicBezTo>
                  <a:lnTo>
                    <a:pt x="18887" y="98"/>
                  </a:lnTo>
                  <a:cubicBezTo>
                    <a:pt x="18790" y="1"/>
                    <a:pt x="18713" y="1"/>
                    <a:pt x="1855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4" name="Google Shape;1154;p20"/>
            <p:cNvSpPr/>
            <p:nvPr/>
          </p:nvSpPr>
          <p:spPr>
            <a:xfrm>
              <a:off x="2929375" y="254100"/>
              <a:ext cx="530750" cy="367575"/>
            </a:xfrm>
            <a:custGeom>
              <a:avLst/>
              <a:gdLst/>
              <a:ahLst/>
              <a:cxnLst/>
              <a:rect l="l" t="t" r="r" b="b"/>
              <a:pathLst>
                <a:path w="21230" h="14703" extrusionOk="0">
                  <a:moveTo>
                    <a:pt x="20978" y="0"/>
                  </a:moveTo>
                  <a:lnTo>
                    <a:pt x="77" y="14373"/>
                  </a:lnTo>
                  <a:cubicBezTo>
                    <a:pt x="77" y="14451"/>
                    <a:pt x="0" y="14528"/>
                    <a:pt x="0" y="14702"/>
                  </a:cubicBezTo>
                  <a:lnTo>
                    <a:pt x="21230" y="97"/>
                  </a:lnTo>
                  <a:cubicBezTo>
                    <a:pt x="21152" y="97"/>
                    <a:pt x="21075" y="97"/>
                    <a:pt x="2097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5" name="Google Shape;1155;p20"/>
            <p:cNvSpPr/>
            <p:nvPr/>
          </p:nvSpPr>
          <p:spPr>
            <a:xfrm>
              <a:off x="2929375" y="272500"/>
              <a:ext cx="577250" cy="397600"/>
            </a:xfrm>
            <a:custGeom>
              <a:avLst/>
              <a:gdLst/>
              <a:ahLst/>
              <a:cxnLst/>
              <a:rect l="l" t="t" r="r" b="b"/>
              <a:pathLst>
                <a:path w="23090" h="15904" extrusionOk="0">
                  <a:moveTo>
                    <a:pt x="22838" y="0"/>
                  </a:moveTo>
                  <a:lnTo>
                    <a:pt x="0" y="15574"/>
                  </a:lnTo>
                  <a:cubicBezTo>
                    <a:pt x="77" y="15729"/>
                    <a:pt x="77" y="15826"/>
                    <a:pt x="77" y="15903"/>
                  </a:cubicBezTo>
                  <a:lnTo>
                    <a:pt x="23089" y="155"/>
                  </a:lnTo>
                  <a:cubicBezTo>
                    <a:pt x="23012" y="78"/>
                    <a:pt x="22915" y="78"/>
                    <a:pt x="2283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6" name="Google Shape;1156;p20"/>
            <p:cNvSpPr/>
            <p:nvPr/>
          </p:nvSpPr>
          <p:spPr>
            <a:xfrm>
              <a:off x="2935650" y="294775"/>
              <a:ext cx="611175" cy="421825"/>
            </a:xfrm>
            <a:custGeom>
              <a:avLst/>
              <a:gdLst/>
              <a:ahLst/>
              <a:cxnLst/>
              <a:rect l="l" t="t" r="r" b="b"/>
              <a:pathLst>
                <a:path w="24447" h="16873" extrusionOk="0">
                  <a:moveTo>
                    <a:pt x="24214" y="0"/>
                  </a:moveTo>
                  <a:lnTo>
                    <a:pt x="1" y="16543"/>
                  </a:lnTo>
                  <a:cubicBezTo>
                    <a:pt x="1" y="16620"/>
                    <a:pt x="1" y="16698"/>
                    <a:pt x="78" y="16872"/>
                  </a:cubicBezTo>
                  <a:lnTo>
                    <a:pt x="24446" y="155"/>
                  </a:lnTo>
                  <a:cubicBezTo>
                    <a:pt x="24369" y="78"/>
                    <a:pt x="24291" y="0"/>
                    <a:pt x="2421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7" name="Google Shape;1157;p20"/>
            <p:cNvSpPr/>
            <p:nvPr/>
          </p:nvSpPr>
          <p:spPr>
            <a:xfrm>
              <a:off x="2945350" y="318975"/>
              <a:ext cx="637775" cy="439750"/>
            </a:xfrm>
            <a:custGeom>
              <a:avLst/>
              <a:gdLst/>
              <a:ahLst/>
              <a:cxnLst/>
              <a:rect l="l" t="t" r="r" b="b"/>
              <a:pathLst>
                <a:path w="25511" h="17590" extrusionOk="0">
                  <a:moveTo>
                    <a:pt x="25279" y="1"/>
                  </a:moveTo>
                  <a:lnTo>
                    <a:pt x="0" y="17357"/>
                  </a:lnTo>
                  <a:cubicBezTo>
                    <a:pt x="0" y="17434"/>
                    <a:pt x="97" y="17512"/>
                    <a:pt x="97" y="17589"/>
                  </a:cubicBezTo>
                  <a:lnTo>
                    <a:pt x="25511" y="156"/>
                  </a:lnTo>
                  <a:cubicBezTo>
                    <a:pt x="25434" y="78"/>
                    <a:pt x="25356" y="78"/>
                    <a:pt x="2527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8" name="Google Shape;1158;p20"/>
            <p:cNvSpPr/>
            <p:nvPr/>
          </p:nvSpPr>
          <p:spPr>
            <a:xfrm>
              <a:off x="2959875" y="347075"/>
              <a:ext cx="655700" cy="449900"/>
            </a:xfrm>
            <a:custGeom>
              <a:avLst/>
              <a:gdLst/>
              <a:ahLst/>
              <a:cxnLst/>
              <a:rect l="l" t="t" r="r" b="b"/>
              <a:pathLst>
                <a:path w="26228" h="17996" extrusionOk="0">
                  <a:moveTo>
                    <a:pt x="25976" y="0"/>
                  </a:moveTo>
                  <a:lnTo>
                    <a:pt x="0" y="17763"/>
                  </a:lnTo>
                  <a:cubicBezTo>
                    <a:pt x="0" y="17841"/>
                    <a:pt x="78" y="17918"/>
                    <a:pt x="78" y="17996"/>
                  </a:cubicBezTo>
                  <a:lnTo>
                    <a:pt x="26228" y="155"/>
                  </a:lnTo>
                  <a:cubicBezTo>
                    <a:pt x="26150" y="78"/>
                    <a:pt x="26053" y="0"/>
                    <a:pt x="2597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9" name="Google Shape;1159;p20"/>
            <p:cNvSpPr/>
            <p:nvPr/>
          </p:nvSpPr>
          <p:spPr>
            <a:xfrm>
              <a:off x="2977800" y="377575"/>
              <a:ext cx="663925" cy="457650"/>
            </a:xfrm>
            <a:custGeom>
              <a:avLst/>
              <a:gdLst/>
              <a:ahLst/>
              <a:cxnLst/>
              <a:rect l="l" t="t" r="r" b="b"/>
              <a:pathLst>
                <a:path w="26557" h="18306" extrusionOk="0">
                  <a:moveTo>
                    <a:pt x="26402" y="1"/>
                  </a:moveTo>
                  <a:lnTo>
                    <a:pt x="0" y="18073"/>
                  </a:lnTo>
                  <a:cubicBezTo>
                    <a:pt x="0" y="18151"/>
                    <a:pt x="78" y="18228"/>
                    <a:pt x="78" y="18306"/>
                  </a:cubicBezTo>
                  <a:lnTo>
                    <a:pt x="26557" y="156"/>
                  </a:lnTo>
                  <a:cubicBezTo>
                    <a:pt x="26557" y="78"/>
                    <a:pt x="26479" y="1"/>
                    <a:pt x="2640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0" name="Google Shape;1160;p20"/>
            <p:cNvSpPr/>
            <p:nvPr/>
          </p:nvSpPr>
          <p:spPr>
            <a:xfrm>
              <a:off x="2998125" y="409550"/>
              <a:ext cx="669750" cy="460075"/>
            </a:xfrm>
            <a:custGeom>
              <a:avLst/>
              <a:gdLst/>
              <a:ahLst/>
              <a:cxnLst/>
              <a:rect l="l" t="t" r="r" b="b"/>
              <a:pathLst>
                <a:path w="26790" h="18403" extrusionOk="0">
                  <a:moveTo>
                    <a:pt x="26635" y="0"/>
                  </a:moveTo>
                  <a:lnTo>
                    <a:pt x="1" y="18170"/>
                  </a:lnTo>
                  <a:cubicBezTo>
                    <a:pt x="78" y="18247"/>
                    <a:pt x="78" y="18247"/>
                    <a:pt x="78" y="18325"/>
                  </a:cubicBezTo>
                  <a:lnTo>
                    <a:pt x="156" y="18402"/>
                  </a:lnTo>
                  <a:lnTo>
                    <a:pt x="26790" y="174"/>
                  </a:lnTo>
                  <a:cubicBezTo>
                    <a:pt x="26712" y="174"/>
                    <a:pt x="26712" y="78"/>
                    <a:pt x="26712" y="78"/>
                  </a:cubicBezTo>
                  <a:lnTo>
                    <a:pt x="26635"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1" name="Google Shape;1161;p20"/>
            <p:cNvSpPr/>
            <p:nvPr/>
          </p:nvSpPr>
          <p:spPr>
            <a:xfrm>
              <a:off x="3022350" y="443925"/>
              <a:ext cx="665875" cy="458125"/>
            </a:xfrm>
            <a:custGeom>
              <a:avLst/>
              <a:gdLst/>
              <a:ahLst/>
              <a:cxnLst/>
              <a:rect l="l" t="t" r="r" b="b"/>
              <a:pathLst>
                <a:path w="26635" h="18325" extrusionOk="0">
                  <a:moveTo>
                    <a:pt x="26557" y="0"/>
                  </a:moveTo>
                  <a:lnTo>
                    <a:pt x="0" y="18170"/>
                  </a:lnTo>
                  <a:cubicBezTo>
                    <a:pt x="78" y="18247"/>
                    <a:pt x="155" y="18247"/>
                    <a:pt x="155" y="18325"/>
                  </a:cubicBezTo>
                  <a:lnTo>
                    <a:pt x="26634" y="252"/>
                  </a:lnTo>
                  <a:cubicBezTo>
                    <a:pt x="26634" y="155"/>
                    <a:pt x="26557" y="78"/>
                    <a:pt x="2655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2" name="Google Shape;1162;p20"/>
            <p:cNvSpPr/>
            <p:nvPr/>
          </p:nvSpPr>
          <p:spPr>
            <a:xfrm>
              <a:off x="3050425" y="480250"/>
              <a:ext cx="655725" cy="451825"/>
            </a:xfrm>
            <a:custGeom>
              <a:avLst/>
              <a:gdLst/>
              <a:ahLst/>
              <a:cxnLst/>
              <a:rect l="l" t="t" r="r" b="b"/>
              <a:pathLst>
                <a:path w="26229" h="18073" extrusionOk="0">
                  <a:moveTo>
                    <a:pt x="26151" y="0"/>
                  </a:moveTo>
                  <a:lnTo>
                    <a:pt x="1" y="17918"/>
                  </a:lnTo>
                  <a:cubicBezTo>
                    <a:pt x="78" y="17995"/>
                    <a:pt x="156" y="17995"/>
                    <a:pt x="252" y="18073"/>
                  </a:cubicBezTo>
                  <a:lnTo>
                    <a:pt x="26228" y="252"/>
                  </a:lnTo>
                  <a:cubicBezTo>
                    <a:pt x="26228" y="155"/>
                    <a:pt x="26151" y="78"/>
                    <a:pt x="261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3" name="Google Shape;1163;p20"/>
            <p:cNvSpPr/>
            <p:nvPr/>
          </p:nvSpPr>
          <p:spPr>
            <a:xfrm>
              <a:off x="3082875" y="520425"/>
              <a:ext cx="637300" cy="440225"/>
            </a:xfrm>
            <a:custGeom>
              <a:avLst/>
              <a:gdLst/>
              <a:ahLst/>
              <a:cxnLst/>
              <a:rect l="l" t="t" r="r" b="b"/>
              <a:pathLst>
                <a:path w="25492" h="17609" extrusionOk="0">
                  <a:moveTo>
                    <a:pt x="25414" y="1"/>
                  </a:moveTo>
                  <a:lnTo>
                    <a:pt x="0" y="17434"/>
                  </a:lnTo>
                  <a:cubicBezTo>
                    <a:pt x="78" y="17434"/>
                    <a:pt x="155" y="17531"/>
                    <a:pt x="233" y="17609"/>
                  </a:cubicBezTo>
                  <a:lnTo>
                    <a:pt x="25492" y="253"/>
                  </a:lnTo>
                  <a:cubicBezTo>
                    <a:pt x="25492" y="175"/>
                    <a:pt x="25414" y="98"/>
                    <a:pt x="2541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4" name="Google Shape;1164;p20"/>
            <p:cNvSpPr/>
            <p:nvPr/>
          </p:nvSpPr>
          <p:spPr>
            <a:xfrm>
              <a:off x="3119200" y="563050"/>
              <a:ext cx="611150" cy="421825"/>
            </a:xfrm>
            <a:custGeom>
              <a:avLst/>
              <a:gdLst/>
              <a:ahLst/>
              <a:cxnLst/>
              <a:rect l="l" t="t" r="r" b="b"/>
              <a:pathLst>
                <a:path w="24446" h="16873" extrusionOk="0">
                  <a:moveTo>
                    <a:pt x="24368" y="1"/>
                  </a:moveTo>
                  <a:lnTo>
                    <a:pt x="0" y="16698"/>
                  </a:lnTo>
                  <a:cubicBezTo>
                    <a:pt x="78" y="16795"/>
                    <a:pt x="155" y="16795"/>
                    <a:pt x="233" y="16872"/>
                  </a:cubicBezTo>
                  <a:lnTo>
                    <a:pt x="24446" y="233"/>
                  </a:lnTo>
                  <a:cubicBezTo>
                    <a:pt x="24446" y="156"/>
                    <a:pt x="24368" y="78"/>
                    <a:pt x="2436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5" name="Google Shape;1165;p20"/>
            <p:cNvSpPr/>
            <p:nvPr/>
          </p:nvSpPr>
          <p:spPr>
            <a:xfrm>
              <a:off x="3159375" y="609550"/>
              <a:ext cx="575325" cy="397600"/>
            </a:xfrm>
            <a:custGeom>
              <a:avLst/>
              <a:gdLst/>
              <a:ahLst/>
              <a:cxnLst/>
              <a:rect l="l" t="t" r="r" b="b"/>
              <a:pathLst>
                <a:path w="23013" h="15904" extrusionOk="0">
                  <a:moveTo>
                    <a:pt x="23013" y="0"/>
                  </a:moveTo>
                  <a:lnTo>
                    <a:pt x="1" y="15729"/>
                  </a:lnTo>
                  <a:cubicBezTo>
                    <a:pt x="78" y="15806"/>
                    <a:pt x="156" y="15806"/>
                    <a:pt x="253" y="15903"/>
                  </a:cubicBezTo>
                  <a:lnTo>
                    <a:pt x="23013" y="233"/>
                  </a:lnTo>
                  <a:lnTo>
                    <a:pt x="23013"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6" name="Google Shape;1166;p20"/>
            <p:cNvSpPr/>
            <p:nvPr/>
          </p:nvSpPr>
          <p:spPr>
            <a:xfrm>
              <a:off x="3203925" y="657975"/>
              <a:ext cx="530775" cy="365150"/>
            </a:xfrm>
            <a:custGeom>
              <a:avLst/>
              <a:gdLst/>
              <a:ahLst/>
              <a:cxnLst/>
              <a:rect l="l" t="t" r="r" b="b"/>
              <a:pathLst>
                <a:path w="21231" h="14606" extrusionOk="0">
                  <a:moveTo>
                    <a:pt x="21231" y="0"/>
                  </a:moveTo>
                  <a:lnTo>
                    <a:pt x="1" y="14528"/>
                  </a:lnTo>
                  <a:cubicBezTo>
                    <a:pt x="156" y="14606"/>
                    <a:pt x="233" y="14606"/>
                    <a:pt x="311" y="14606"/>
                  </a:cubicBezTo>
                  <a:lnTo>
                    <a:pt x="21231" y="310"/>
                  </a:lnTo>
                  <a:lnTo>
                    <a:pt x="2123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7" name="Google Shape;1167;p20"/>
            <p:cNvSpPr/>
            <p:nvPr/>
          </p:nvSpPr>
          <p:spPr>
            <a:xfrm>
              <a:off x="3256225" y="712200"/>
              <a:ext cx="472200" cy="324975"/>
            </a:xfrm>
            <a:custGeom>
              <a:avLst/>
              <a:gdLst/>
              <a:ahLst/>
              <a:cxnLst/>
              <a:rect l="l" t="t" r="r" b="b"/>
              <a:pathLst>
                <a:path w="18888" h="12999" extrusionOk="0">
                  <a:moveTo>
                    <a:pt x="18887" y="1"/>
                  </a:moveTo>
                  <a:lnTo>
                    <a:pt x="1" y="12921"/>
                  </a:lnTo>
                  <a:cubicBezTo>
                    <a:pt x="156" y="12921"/>
                    <a:pt x="253" y="12998"/>
                    <a:pt x="408" y="12998"/>
                  </a:cubicBezTo>
                  <a:lnTo>
                    <a:pt x="18887" y="330"/>
                  </a:lnTo>
                  <a:lnTo>
                    <a:pt x="18887"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8" name="Google Shape;1168;p20"/>
            <p:cNvSpPr/>
            <p:nvPr/>
          </p:nvSpPr>
          <p:spPr>
            <a:xfrm>
              <a:off x="3318700" y="772750"/>
              <a:ext cx="393725" cy="270725"/>
            </a:xfrm>
            <a:custGeom>
              <a:avLst/>
              <a:gdLst/>
              <a:ahLst/>
              <a:cxnLst/>
              <a:rect l="l" t="t" r="r" b="b"/>
              <a:pathLst>
                <a:path w="15749" h="10829" extrusionOk="0">
                  <a:moveTo>
                    <a:pt x="15749" y="0"/>
                  </a:moveTo>
                  <a:lnTo>
                    <a:pt x="1" y="10828"/>
                  </a:lnTo>
                  <a:lnTo>
                    <a:pt x="485" y="10828"/>
                  </a:lnTo>
                  <a:lnTo>
                    <a:pt x="15671" y="407"/>
                  </a:lnTo>
                  <a:cubicBezTo>
                    <a:pt x="15671" y="252"/>
                    <a:pt x="15749" y="174"/>
                    <a:pt x="1574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9" name="Google Shape;1169;p20"/>
            <p:cNvSpPr/>
            <p:nvPr/>
          </p:nvSpPr>
          <p:spPr>
            <a:xfrm>
              <a:off x="3399575" y="845375"/>
              <a:ext cx="280425" cy="191800"/>
            </a:xfrm>
            <a:custGeom>
              <a:avLst/>
              <a:gdLst/>
              <a:ahLst/>
              <a:cxnLst/>
              <a:rect l="l" t="t" r="r" b="b"/>
              <a:pathLst>
                <a:path w="11217" h="7672" extrusionOk="0">
                  <a:moveTo>
                    <a:pt x="11216" y="1"/>
                  </a:moveTo>
                  <a:lnTo>
                    <a:pt x="1" y="7671"/>
                  </a:lnTo>
                  <a:cubicBezTo>
                    <a:pt x="233" y="7594"/>
                    <a:pt x="407" y="7594"/>
                    <a:pt x="562" y="7594"/>
                  </a:cubicBezTo>
                  <a:lnTo>
                    <a:pt x="10887" y="485"/>
                  </a:lnTo>
                  <a:cubicBezTo>
                    <a:pt x="10984" y="330"/>
                    <a:pt x="11061" y="175"/>
                    <a:pt x="1121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70" name="Google Shape;1170;p20"/>
          <p:cNvGrpSpPr/>
          <p:nvPr/>
        </p:nvGrpSpPr>
        <p:grpSpPr>
          <a:xfrm rot="5400000">
            <a:off x="93600" y="2492838"/>
            <a:ext cx="538025" cy="157800"/>
            <a:chOff x="2575325" y="1348650"/>
            <a:chExt cx="538025" cy="157800"/>
          </a:xfrm>
        </p:grpSpPr>
        <p:sp>
          <p:nvSpPr>
            <p:cNvPr id="1171" name="Google Shape;1171;p20"/>
            <p:cNvSpPr/>
            <p:nvPr/>
          </p:nvSpPr>
          <p:spPr>
            <a:xfrm>
              <a:off x="2575325" y="1348650"/>
              <a:ext cx="157800" cy="1578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2" name="Google Shape;1172;p20"/>
            <p:cNvSpPr/>
            <p:nvPr/>
          </p:nvSpPr>
          <p:spPr>
            <a:xfrm>
              <a:off x="2765438" y="1348650"/>
              <a:ext cx="157800" cy="1578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3" name="Google Shape;1173;p20"/>
            <p:cNvSpPr/>
            <p:nvPr/>
          </p:nvSpPr>
          <p:spPr>
            <a:xfrm>
              <a:off x="2955550" y="1348650"/>
              <a:ext cx="157800" cy="1578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74" name="Google Shape;1174;p20"/>
          <p:cNvGrpSpPr/>
          <p:nvPr/>
        </p:nvGrpSpPr>
        <p:grpSpPr>
          <a:xfrm>
            <a:off x="-323011" y="3530000"/>
            <a:ext cx="925310" cy="943383"/>
            <a:chOff x="595389" y="1761100"/>
            <a:chExt cx="925310" cy="943383"/>
          </a:xfrm>
        </p:grpSpPr>
        <p:cxnSp>
          <p:nvCxnSpPr>
            <p:cNvPr id="1175" name="Google Shape;1175;p20"/>
            <p:cNvCxnSpPr/>
            <p:nvPr/>
          </p:nvCxnSpPr>
          <p:spPr>
            <a:xfrm>
              <a:off x="790199" y="2065118"/>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1176" name="Google Shape;1176;p20"/>
            <p:cNvCxnSpPr/>
            <p:nvPr/>
          </p:nvCxnSpPr>
          <p:spPr>
            <a:xfrm>
              <a:off x="595389" y="2117083"/>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1177" name="Google Shape;1177;p20"/>
            <p:cNvCxnSpPr/>
            <p:nvPr/>
          </p:nvCxnSpPr>
          <p:spPr>
            <a:xfrm>
              <a:off x="656919" y="1761100"/>
              <a:ext cx="730500" cy="587400"/>
            </a:xfrm>
            <a:prstGeom prst="straightConnector1">
              <a:avLst/>
            </a:prstGeom>
            <a:noFill/>
            <a:ln w="9525" cap="flat" cmpd="sng">
              <a:solidFill>
                <a:schemeClr val="dk2"/>
              </a:solidFill>
              <a:prstDash val="solid"/>
              <a:round/>
              <a:headEnd type="none" w="med" len="med"/>
              <a:tailEnd type="none" w="med" len="med"/>
            </a:ln>
          </p:spPr>
        </p:cxnSp>
      </p:grpSp>
      <p:grpSp>
        <p:nvGrpSpPr>
          <p:cNvPr id="1178" name="Google Shape;1178;p20"/>
          <p:cNvGrpSpPr/>
          <p:nvPr/>
        </p:nvGrpSpPr>
        <p:grpSpPr>
          <a:xfrm>
            <a:off x="6500372" y="4743900"/>
            <a:ext cx="1584577" cy="196549"/>
            <a:chOff x="750197" y="155825"/>
            <a:chExt cx="1584577" cy="196549"/>
          </a:xfrm>
        </p:grpSpPr>
        <p:sp>
          <p:nvSpPr>
            <p:cNvPr id="1179" name="Google Shape;1179;p20"/>
            <p:cNvSpPr/>
            <p:nvPr/>
          </p:nvSpPr>
          <p:spPr>
            <a:xfrm rot="-5400000">
              <a:off x="2093744" y="299443"/>
              <a:ext cx="52930" cy="52930"/>
            </a:xfrm>
            <a:custGeom>
              <a:avLst/>
              <a:gdLst/>
              <a:ahLst/>
              <a:cxnLst/>
              <a:rect l="l" t="t" r="r" b="b"/>
              <a:pathLst>
                <a:path w="1221" h="1221" extrusionOk="0">
                  <a:moveTo>
                    <a:pt x="659" y="0"/>
                  </a:moveTo>
                  <a:cubicBezTo>
                    <a:pt x="252" y="0"/>
                    <a:pt x="0" y="252"/>
                    <a:pt x="0" y="640"/>
                  </a:cubicBezTo>
                  <a:cubicBezTo>
                    <a:pt x="0" y="969"/>
                    <a:pt x="252" y="1221"/>
                    <a:pt x="659" y="1221"/>
                  </a:cubicBezTo>
                  <a:cubicBezTo>
                    <a:pt x="969" y="1221"/>
                    <a:pt x="1221" y="969"/>
                    <a:pt x="1221" y="640"/>
                  </a:cubicBezTo>
                  <a:cubicBezTo>
                    <a:pt x="1221" y="252"/>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0" name="Google Shape;1180;p20"/>
            <p:cNvSpPr/>
            <p:nvPr/>
          </p:nvSpPr>
          <p:spPr>
            <a:xfrm rot="-5400000">
              <a:off x="1915294" y="299855"/>
              <a:ext cx="52930" cy="52107"/>
            </a:xfrm>
            <a:custGeom>
              <a:avLst/>
              <a:gdLst/>
              <a:ahLst/>
              <a:cxnLst/>
              <a:rect l="l" t="t" r="r" b="b"/>
              <a:pathLst>
                <a:path w="1221" h="1202" extrusionOk="0">
                  <a:moveTo>
                    <a:pt x="659" y="1"/>
                  </a:moveTo>
                  <a:cubicBezTo>
                    <a:pt x="252" y="1"/>
                    <a:pt x="0" y="233"/>
                    <a:pt x="0" y="563"/>
                  </a:cubicBezTo>
                  <a:cubicBezTo>
                    <a:pt x="0" y="969"/>
                    <a:pt x="252" y="1202"/>
                    <a:pt x="659" y="1202"/>
                  </a:cubicBezTo>
                  <a:cubicBezTo>
                    <a:pt x="969" y="1202"/>
                    <a:pt x="1221" y="969"/>
                    <a:pt x="1221" y="563"/>
                  </a:cubicBezTo>
                  <a:cubicBezTo>
                    <a:pt x="1221" y="233"/>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1" name="Google Shape;1181;p20"/>
            <p:cNvSpPr/>
            <p:nvPr/>
          </p:nvSpPr>
          <p:spPr>
            <a:xfrm rot="-5400000">
              <a:off x="1735196" y="297753"/>
              <a:ext cx="52930" cy="56312"/>
            </a:xfrm>
            <a:custGeom>
              <a:avLst/>
              <a:gdLst/>
              <a:ahLst/>
              <a:cxnLst/>
              <a:rect l="l" t="t" r="r" b="b"/>
              <a:pathLst>
                <a:path w="1221" h="1299" extrusionOk="0">
                  <a:moveTo>
                    <a:pt x="659" y="0"/>
                  </a:moveTo>
                  <a:cubicBezTo>
                    <a:pt x="252" y="0"/>
                    <a:pt x="0" y="330"/>
                    <a:pt x="0" y="640"/>
                  </a:cubicBezTo>
                  <a:cubicBezTo>
                    <a:pt x="0" y="969"/>
                    <a:pt x="252" y="1298"/>
                    <a:pt x="659" y="1298"/>
                  </a:cubicBezTo>
                  <a:cubicBezTo>
                    <a:pt x="969" y="1298"/>
                    <a:pt x="1221" y="969"/>
                    <a:pt x="1221" y="640"/>
                  </a:cubicBezTo>
                  <a:cubicBezTo>
                    <a:pt x="1221" y="330"/>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2" name="Google Shape;1182;p20"/>
            <p:cNvSpPr/>
            <p:nvPr/>
          </p:nvSpPr>
          <p:spPr>
            <a:xfrm rot="-5400000">
              <a:off x="1556334" y="297753"/>
              <a:ext cx="52930" cy="56312"/>
            </a:xfrm>
            <a:custGeom>
              <a:avLst/>
              <a:gdLst/>
              <a:ahLst/>
              <a:cxnLst/>
              <a:rect l="l" t="t" r="r" b="b"/>
              <a:pathLst>
                <a:path w="1221" h="1299" extrusionOk="0">
                  <a:moveTo>
                    <a:pt x="659" y="0"/>
                  </a:moveTo>
                  <a:cubicBezTo>
                    <a:pt x="252" y="0"/>
                    <a:pt x="0" y="330"/>
                    <a:pt x="0" y="659"/>
                  </a:cubicBezTo>
                  <a:cubicBezTo>
                    <a:pt x="0" y="969"/>
                    <a:pt x="252" y="1298"/>
                    <a:pt x="659" y="1298"/>
                  </a:cubicBezTo>
                  <a:cubicBezTo>
                    <a:pt x="969" y="1298"/>
                    <a:pt x="1221" y="969"/>
                    <a:pt x="1221" y="659"/>
                  </a:cubicBezTo>
                  <a:cubicBezTo>
                    <a:pt x="1221" y="330"/>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3" name="Google Shape;1183;p20"/>
            <p:cNvSpPr/>
            <p:nvPr/>
          </p:nvSpPr>
          <p:spPr>
            <a:xfrm rot="-5400000">
              <a:off x="1378296" y="297753"/>
              <a:ext cx="52930" cy="56312"/>
            </a:xfrm>
            <a:custGeom>
              <a:avLst/>
              <a:gdLst/>
              <a:ahLst/>
              <a:cxnLst/>
              <a:rect l="l" t="t" r="r" b="b"/>
              <a:pathLst>
                <a:path w="1221" h="1299" extrusionOk="0">
                  <a:moveTo>
                    <a:pt x="659" y="1"/>
                  </a:moveTo>
                  <a:cubicBezTo>
                    <a:pt x="252" y="1"/>
                    <a:pt x="0" y="330"/>
                    <a:pt x="0" y="640"/>
                  </a:cubicBezTo>
                  <a:cubicBezTo>
                    <a:pt x="0" y="969"/>
                    <a:pt x="252" y="1299"/>
                    <a:pt x="659" y="1299"/>
                  </a:cubicBezTo>
                  <a:cubicBezTo>
                    <a:pt x="969" y="1299"/>
                    <a:pt x="1221" y="969"/>
                    <a:pt x="1221" y="640"/>
                  </a:cubicBezTo>
                  <a:cubicBezTo>
                    <a:pt x="1221" y="330"/>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4" name="Google Shape;1184;p20"/>
            <p:cNvSpPr/>
            <p:nvPr/>
          </p:nvSpPr>
          <p:spPr>
            <a:xfrm rot="-5400000">
              <a:off x="1197765" y="299422"/>
              <a:ext cx="52930" cy="52974"/>
            </a:xfrm>
            <a:custGeom>
              <a:avLst/>
              <a:gdLst/>
              <a:ahLst/>
              <a:cxnLst/>
              <a:rect l="l" t="t" r="r" b="b"/>
              <a:pathLst>
                <a:path w="1221" h="1222" extrusionOk="0">
                  <a:moveTo>
                    <a:pt x="659" y="1"/>
                  </a:moveTo>
                  <a:cubicBezTo>
                    <a:pt x="252" y="1"/>
                    <a:pt x="0" y="253"/>
                    <a:pt x="0" y="660"/>
                  </a:cubicBezTo>
                  <a:cubicBezTo>
                    <a:pt x="0" y="970"/>
                    <a:pt x="252" y="1221"/>
                    <a:pt x="659" y="1221"/>
                  </a:cubicBezTo>
                  <a:cubicBezTo>
                    <a:pt x="969" y="1221"/>
                    <a:pt x="1221" y="970"/>
                    <a:pt x="1221" y="660"/>
                  </a:cubicBezTo>
                  <a:cubicBezTo>
                    <a:pt x="1221" y="253"/>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5" name="Google Shape;1185;p20"/>
            <p:cNvSpPr/>
            <p:nvPr/>
          </p:nvSpPr>
          <p:spPr>
            <a:xfrm rot="-5400000">
              <a:off x="1019336" y="299855"/>
              <a:ext cx="52930" cy="52107"/>
            </a:xfrm>
            <a:custGeom>
              <a:avLst/>
              <a:gdLst/>
              <a:ahLst/>
              <a:cxnLst/>
              <a:rect l="l" t="t" r="r" b="b"/>
              <a:pathLst>
                <a:path w="1221" h="1202" extrusionOk="0">
                  <a:moveTo>
                    <a:pt x="659" y="0"/>
                  </a:moveTo>
                  <a:cubicBezTo>
                    <a:pt x="252" y="0"/>
                    <a:pt x="0" y="233"/>
                    <a:pt x="0" y="640"/>
                  </a:cubicBezTo>
                  <a:cubicBezTo>
                    <a:pt x="0" y="969"/>
                    <a:pt x="252" y="1201"/>
                    <a:pt x="659" y="1201"/>
                  </a:cubicBezTo>
                  <a:cubicBezTo>
                    <a:pt x="969" y="1201"/>
                    <a:pt x="1221" y="969"/>
                    <a:pt x="1221" y="640"/>
                  </a:cubicBezTo>
                  <a:cubicBezTo>
                    <a:pt x="1221" y="233"/>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6" name="Google Shape;1186;p20"/>
            <p:cNvSpPr/>
            <p:nvPr/>
          </p:nvSpPr>
          <p:spPr>
            <a:xfrm rot="-5400000">
              <a:off x="840886" y="299443"/>
              <a:ext cx="52930" cy="52930"/>
            </a:xfrm>
            <a:custGeom>
              <a:avLst/>
              <a:gdLst/>
              <a:ahLst/>
              <a:cxnLst/>
              <a:rect l="l" t="t" r="r" b="b"/>
              <a:pathLst>
                <a:path w="1221" h="1221" extrusionOk="0">
                  <a:moveTo>
                    <a:pt x="659" y="1"/>
                  </a:moveTo>
                  <a:cubicBezTo>
                    <a:pt x="252" y="1"/>
                    <a:pt x="0" y="252"/>
                    <a:pt x="0" y="582"/>
                  </a:cubicBezTo>
                  <a:cubicBezTo>
                    <a:pt x="0" y="969"/>
                    <a:pt x="252" y="1221"/>
                    <a:pt x="659" y="1221"/>
                  </a:cubicBezTo>
                  <a:cubicBezTo>
                    <a:pt x="969" y="1221"/>
                    <a:pt x="1221" y="969"/>
                    <a:pt x="1221" y="582"/>
                  </a:cubicBezTo>
                  <a:cubicBezTo>
                    <a:pt x="1221" y="252"/>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7" name="Google Shape;1187;p20"/>
            <p:cNvSpPr/>
            <p:nvPr/>
          </p:nvSpPr>
          <p:spPr>
            <a:xfrm rot="-5400000">
              <a:off x="2181051" y="155825"/>
              <a:ext cx="56312" cy="56312"/>
            </a:xfrm>
            <a:custGeom>
              <a:avLst/>
              <a:gdLst/>
              <a:ahLst/>
              <a:cxnLst/>
              <a:rect l="l" t="t" r="r" b="b"/>
              <a:pathLst>
                <a:path w="1299" h="1299" extrusionOk="0">
                  <a:moveTo>
                    <a:pt x="640" y="1"/>
                  </a:moveTo>
                  <a:cubicBezTo>
                    <a:pt x="330" y="1"/>
                    <a:pt x="0" y="330"/>
                    <a:pt x="0" y="659"/>
                  </a:cubicBezTo>
                  <a:cubicBezTo>
                    <a:pt x="0" y="969"/>
                    <a:pt x="330" y="1299"/>
                    <a:pt x="640" y="1299"/>
                  </a:cubicBezTo>
                  <a:cubicBezTo>
                    <a:pt x="969" y="1299"/>
                    <a:pt x="1298" y="969"/>
                    <a:pt x="1298" y="659"/>
                  </a:cubicBezTo>
                  <a:cubicBezTo>
                    <a:pt x="1298" y="330"/>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8" name="Google Shape;1188;p20"/>
            <p:cNvSpPr/>
            <p:nvPr/>
          </p:nvSpPr>
          <p:spPr>
            <a:xfrm rot="-5400000">
              <a:off x="2000953" y="157927"/>
              <a:ext cx="56312" cy="52107"/>
            </a:xfrm>
            <a:custGeom>
              <a:avLst/>
              <a:gdLst/>
              <a:ahLst/>
              <a:cxnLst/>
              <a:rect l="l" t="t" r="r" b="b"/>
              <a:pathLst>
                <a:path w="1299" h="1202" extrusionOk="0">
                  <a:moveTo>
                    <a:pt x="640" y="0"/>
                  </a:moveTo>
                  <a:cubicBezTo>
                    <a:pt x="330" y="0"/>
                    <a:pt x="0" y="233"/>
                    <a:pt x="0" y="640"/>
                  </a:cubicBezTo>
                  <a:cubicBezTo>
                    <a:pt x="0" y="969"/>
                    <a:pt x="330" y="1201"/>
                    <a:pt x="640" y="1201"/>
                  </a:cubicBezTo>
                  <a:cubicBezTo>
                    <a:pt x="969" y="1201"/>
                    <a:pt x="1298" y="969"/>
                    <a:pt x="1298" y="640"/>
                  </a:cubicBezTo>
                  <a:cubicBezTo>
                    <a:pt x="1298" y="233"/>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9" name="Google Shape;1189;p20"/>
            <p:cNvSpPr/>
            <p:nvPr/>
          </p:nvSpPr>
          <p:spPr>
            <a:xfrm rot="-5400000">
              <a:off x="1822503" y="157515"/>
              <a:ext cx="56312" cy="52930"/>
            </a:xfrm>
            <a:custGeom>
              <a:avLst/>
              <a:gdLst/>
              <a:ahLst/>
              <a:cxnLst/>
              <a:rect l="l" t="t" r="r" b="b"/>
              <a:pathLst>
                <a:path w="1299" h="1221" extrusionOk="0">
                  <a:moveTo>
                    <a:pt x="640" y="0"/>
                  </a:moveTo>
                  <a:cubicBezTo>
                    <a:pt x="330" y="0"/>
                    <a:pt x="0" y="252"/>
                    <a:pt x="0" y="562"/>
                  </a:cubicBezTo>
                  <a:cubicBezTo>
                    <a:pt x="0" y="969"/>
                    <a:pt x="330" y="1221"/>
                    <a:pt x="640" y="1221"/>
                  </a:cubicBezTo>
                  <a:cubicBezTo>
                    <a:pt x="969" y="1221"/>
                    <a:pt x="1298" y="969"/>
                    <a:pt x="1298" y="562"/>
                  </a:cubicBezTo>
                  <a:cubicBezTo>
                    <a:pt x="1298" y="252"/>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0" name="Google Shape;1190;p20"/>
            <p:cNvSpPr/>
            <p:nvPr/>
          </p:nvSpPr>
          <p:spPr>
            <a:xfrm rot="-5400000">
              <a:off x="1644053" y="157927"/>
              <a:ext cx="56312" cy="52107"/>
            </a:xfrm>
            <a:custGeom>
              <a:avLst/>
              <a:gdLst/>
              <a:ahLst/>
              <a:cxnLst/>
              <a:rect l="l" t="t" r="r" b="b"/>
              <a:pathLst>
                <a:path w="1299" h="1202" extrusionOk="0">
                  <a:moveTo>
                    <a:pt x="640" y="1"/>
                  </a:moveTo>
                  <a:cubicBezTo>
                    <a:pt x="330" y="1"/>
                    <a:pt x="0" y="233"/>
                    <a:pt x="0" y="563"/>
                  </a:cubicBezTo>
                  <a:cubicBezTo>
                    <a:pt x="0" y="969"/>
                    <a:pt x="330" y="1202"/>
                    <a:pt x="640" y="1202"/>
                  </a:cubicBezTo>
                  <a:cubicBezTo>
                    <a:pt x="969" y="1202"/>
                    <a:pt x="1298" y="969"/>
                    <a:pt x="1298" y="563"/>
                  </a:cubicBezTo>
                  <a:cubicBezTo>
                    <a:pt x="1298" y="233"/>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1" name="Google Shape;1191;p20"/>
            <p:cNvSpPr/>
            <p:nvPr/>
          </p:nvSpPr>
          <p:spPr>
            <a:xfrm rot="-5400000">
              <a:off x="1463955" y="155825"/>
              <a:ext cx="56312" cy="56312"/>
            </a:xfrm>
            <a:custGeom>
              <a:avLst/>
              <a:gdLst/>
              <a:ahLst/>
              <a:cxnLst/>
              <a:rect l="l" t="t" r="r" b="b"/>
              <a:pathLst>
                <a:path w="1299" h="1299" extrusionOk="0">
                  <a:moveTo>
                    <a:pt x="640" y="0"/>
                  </a:moveTo>
                  <a:cubicBezTo>
                    <a:pt x="330" y="0"/>
                    <a:pt x="0" y="330"/>
                    <a:pt x="0" y="640"/>
                  </a:cubicBezTo>
                  <a:cubicBezTo>
                    <a:pt x="0" y="969"/>
                    <a:pt x="330" y="1298"/>
                    <a:pt x="640" y="1298"/>
                  </a:cubicBezTo>
                  <a:cubicBezTo>
                    <a:pt x="969" y="1298"/>
                    <a:pt x="1298" y="969"/>
                    <a:pt x="1298" y="640"/>
                  </a:cubicBezTo>
                  <a:cubicBezTo>
                    <a:pt x="1298" y="330"/>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2" name="Google Shape;1192;p20"/>
            <p:cNvSpPr/>
            <p:nvPr/>
          </p:nvSpPr>
          <p:spPr>
            <a:xfrm rot="-5400000">
              <a:off x="1285505" y="156237"/>
              <a:ext cx="56312" cy="55488"/>
            </a:xfrm>
            <a:custGeom>
              <a:avLst/>
              <a:gdLst/>
              <a:ahLst/>
              <a:cxnLst/>
              <a:rect l="l" t="t" r="r" b="b"/>
              <a:pathLst>
                <a:path w="1299" h="1280" extrusionOk="0">
                  <a:moveTo>
                    <a:pt x="640" y="1"/>
                  </a:moveTo>
                  <a:cubicBezTo>
                    <a:pt x="330" y="1"/>
                    <a:pt x="0" y="311"/>
                    <a:pt x="0" y="640"/>
                  </a:cubicBezTo>
                  <a:cubicBezTo>
                    <a:pt x="0" y="969"/>
                    <a:pt x="330" y="1279"/>
                    <a:pt x="640" y="1279"/>
                  </a:cubicBezTo>
                  <a:cubicBezTo>
                    <a:pt x="969" y="1279"/>
                    <a:pt x="1298" y="969"/>
                    <a:pt x="1298" y="640"/>
                  </a:cubicBezTo>
                  <a:cubicBezTo>
                    <a:pt x="1298" y="311"/>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3" name="Google Shape;1193;p20"/>
            <p:cNvSpPr/>
            <p:nvPr/>
          </p:nvSpPr>
          <p:spPr>
            <a:xfrm rot="-5400000">
              <a:off x="1107055" y="155825"/>
              <a:ext cx="56312" cy="56312"/>
            </a:xfrm>
            <a:custGeom>
              <a:avLst/>
              <a:gdLst/>
              <a:ahLst/>
              <a:cxnLst/>
              <a:rect l="l" t="t" r="r" b="b"/>
              <a:pathLst>
                <a:path w="1299" h="1299" extrusionOk="0">
                  <a:moveTo>
                    <a:pt x="640" y="1"/>
                  </a:moveTo>
                  <a:cubicBezTo>
                    <a:pt x="330" y="1"/>
                    <a:pt x="0" y="330"/>
                    <a:pt x="0" y="640"/>
                  </a:cubicBezTo>
                  <a:cubicBezTo>
                    <a:pt x="0" y="970"/>
                    <a:pt x="330" y="1299"/>
                    <a:pt x="640" y="1299"/>
                  </a:cubicBezTo>
                  <a:cubicBezTo>
                    <a:pt x="969" y="1299"/>
                    <a:pt x="1298" y="970"/>
                    <a:pt x="1298" y="640"/>
                  </a:cubicBezTo>
                  <a:cubicBezTo>
                    <a:pt x="1298" y="330"/>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4" name="Google Shape;1194;p20"/>
            <p:cNvSpPr/>
            <p:nvPr/>
          </p:nvSpPr>
          <p:spPr>
            <a:xfrm rot="-5400000">
              <a:off x="926957" y="157927"/>
              <a:ext cx="56312" cy="52107"/>
            </a:xfrm>
            <a:custGeom>
              <a:avLst/>
              <a:gdLst/>
              <a:ahLst/>
              <a:cxnLst/>
              <a:rect l="l" t="t" r="r" b="b"/>
              <a:pathLst>
                <a:path w="1299" h="1202" extrusionOk="0">
                  <a:moveTo>
                    <a:pt x="640" y="0"/>
                  </a:moveTo>
                  <a:cubicBezTo>
                    <a:pt x="330" y="0"/>
                    <a:pt x="0" y="233"/>
                    <a:pt x="0" y="640"/>
                  </a:cubicBezTo>
                  <a:cubicBezTo>
                    <a:pt x="0" y="969"/>
                    <a:pt x="330" y="1201"/>
                    <a:pt x="640" y="1201"/>
                  </a:cubicBezTo>
                  <a:cubicBezTo>
                    <a:pt x="969" y="1201"/>
                    <a:pt x="1298" y="969"/>
                    <a:pt x="1298" y="640"/>
                  </a:cubicBezTo>
                  <a:cubicBezTo>
                    <a:pt x="1298" y="233"/>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5" name="Google Shape;1195;p20"/>
            <p:cNvSpPr/>
            <p:nvPr/>
          </p:nvSpPr>
          <p:spPr>
            <a:xfrm rot="-5400000">
              <a:off x="748507" y="157515"/>
              <a:ext cx="56312" cy="52930"/>
            </a:xfrm>
            <a:custGeom>
              <a:avLst/>
              <a:gdLst/>
              <a:ahLst/>
              <a:cxnLst/>
              <a:rect l="l" t="t" r="r" b="b"/>
              <a:pathLst>
                <a:path w="1299" h="1221" extrusionOk="0">
                  <a:moveTo>
                    <a:pt x="640" y="1"/>
                  </a:moveTo>
                  <a:cubicBezTo>
                    <a:pt x="330" y="1"/>
                    <a:pt x="0" y="252"/>
                    <a:pt x="0" y="562"/>
                  </a:cubicBezTo>
                  <a:cubicBezTo>
                    <a:pt x="0" y="969"/>
                    <a:pt x="330" y="1221"/>
                    <a:pt x="640" y="1221"/>
                  </a:cubicBezTo>
                  <a:cubicBezTo>
                    <a:pt x="969" y="1221"/>
                    <a:pt x="1298" y="969"/>
                    <a:pt x="1298" y="562"/>
                  </a:cubicBezTo>
                  <a:cubicBezTo>
                    <a:pt x="1298" y="252"/>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6" name="Google Shape;1196;p20"/>
            <p:cNvSpPr/>
            <p:nvPr/>
          </p:nvSpPr>
          <p:spPr>
            <a:xfrm rot="-5400000">
              <a:off x="2281844" y="299443"/>
              <a:ext cx="52930" cy="52930"/>
            </a:xfrm>
            <a:custGeom>
              <a:avLst/>
              <a:gdLst/>
              <a:ahLst/>
              <a:cxnLst/>
              <a:rect l="l" t="t" r="r" b="b"/>
              <a:pathLst>
                <a:path w="1221" h="1221" extrusionOk="0">
                  <a:moveTo>
                    <a:pt x="659" y="0"/>
                  </a:moveTo>
                  <a:cubicBezTo>
                    <a:pt x="252" y="0"/>
                    <a:pt x="0" y="252"/>
                    <a:pt x="0" y="640"/>
                  </a:cubicBezTo>
                  <a:cubicBezTo>
                    <a:pt x="0" y="969"/>
                    <a:pt x="252" y="1221"/>
                    <a:pt x="659" y="1221"/>
                  </a:cubicBezTo>
                  <a:cubicBezTo>
                    <a:pt x="969" y="1221"/>
                    <a:pt x="1221" y="969"/>
                    <a:pt x="1221" y="640"/>
                  </a:cubicBezTo>
                  <a:cubicBezTo>
                    <a:pt x="1221" y="252"/>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97" name="Google Shape;1197;p20"/>
          <p:cNvGrpSpPr/>
          <p:nvPr/>
        </p:nvGrpSpPr>
        <p:grpSpPr>
          <a:xfrm>
            <a:off x="8529739" y="965475"/>
            <a:ext cx="925310" cy="943383"/>
            <a:chOff x="595389" y="1761100"/>
            <a:chExt cx="925310" cy="943383"/>
          </a:xfrm>
        </p:grpSpPr>
        <p:cxnSp>
          <p:nvCxnSpPr>
            <p:cNvPr id="1198" name="Google Shape;1198;p20"/>
            <p:cNvCxnSpPr/>
            <p:nvPr/>
          </p:nvCxnSpPr>
          <p:spPr>
            <a:xfrm>
              <a:off x="790199" y="2065118"/>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1199" name="Google Shape;1199;p20"/>
            <p:cNvCxnSpPr/>
            <p:nvPr/>
          </p:nvCxnSpPr>
          <p:spPr>
            <a:xfrm>
              <a:off x="595389" y="2117083"/>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1200" name="Google Shape;1200;p20"/>
            <p:cNvCxnSpPr/>
            <p:nvPr/>
          </p:nvCxnSpPr>
          <p:spPr>
            <a:xfrm>
              <a:off x="656919" y="1761100"/>
              <a:ext cx="730500" cy="587400"/>
            </a:xfrm>
            <a:prstGeom prst="straightConnector1">
              <a:avLst/>
            </a:prstGeom>
            <a:noFill/>
            <a:ln w="9525" cap="flat" cmpd="sng">
              <a:solidFill>
                <a:schemeClr val="dk2"/>
              </a:solidFill>
              <a:prstDash val="solid"/>
              <a:round/>
              <a:headEnd type="none" w="med" len="med"/>
              <a:tailEnd type="none" w="med" len="med"/>
            </a:ln>
          </p:spPr>
        </p:cxnSp>
      </p:grpSp>
      <p:grpSp>
        <p:nvGrpSpPr>
          <p:cNvPr id="1201" name="Google Shape;1201;p20"/>
          <p:cNvGrpSpPr/>
          <p:nvPr/>
        </p:nvGrpSpPr>
        <p:grpSpPr>
          <a:xfrm>
            <a:off x="6153170" y="-1163137"/>
            <a:ext cx="1656312" cy="1660374"/>
            <a:chOff x="2929375" y="236175"/>
            <a:chExt cx="805325" cy="807300"/>
          </a:xfrm>
        </p:grpSpPr>
        <p:sp>
          <p:nvSpPr>
            <p:cNvPr id="1202" name="Google Shape;1202;p20"/>
            <p:cNvSpPr/>
            <p:nvPr/>
          </p:nvSpPr>
          <p:spPr>
            <a:xfrm>
              <a:off x="2986025" y="241975"/>
              <a:ext cx="280400" cy="191800"/>
            </a:xfrm>
            <a:custGeom>
              <a:avLst/>
              <a:gdLst/>
              <a:ahLst/>
              <a:cxnLst/>
              <a:rect l="l" t="t" r="r" b="b"/>
              <a:pathLst>
                <a:path w="11216" h="7672" extrusionOk="0">
                  <a:moveTo>
                    <a:pt x="11216" y="1"/>
                  </a:moveTo>
                  <a:cubicBezTo>
                    <a:pt x="10964" y="1"/>
                    <a:pt x="10809" y="98"/>
                    <a:pt x="10577" y="98"/>
                  </a:cubicBezTo>
                  <a:lnTo>
                    <a:pt x="310" y="7110"/>
                  </a:lnTo>
                  <a:cubicBezTo>
                    <a:pt x="233" y="7265"/>
                    <a:pt x="155" y="7439"/>
                    <a:pt x="0" y="7672"/>
                  </a:cubicBezTo>
                  <a:lnTo>
                    <a:pt x="1121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3" name="Google Shape;1203;p20"/>
            <p:cNvSpPr/>
            <p:nvPr/>
          </p:nvSpPr>
          <p:spPr>
            <a:xfrm>
              <a:off x="2951650" y="236175"/>
              <a:ext cx="395650" cy="270250"/>
            </a:xfrm>
            <a:custGeom>
              <a:avLst/>
              <a:gdLst/>
              <a:ahLst/>
              <a:cxnLst/>
              <a:rect l="l" t="t" r="r" b="b"/>
              <a:pathLst>
                <a:path w="15826" h="10810" extrusionOk="0">
                  <a:moveTo>
                    <a:pt x="15341" y="1"/>
                  </a:moveTo>
                  <a:lnTo>
                    <a:pt x="155" y="10402"/>
                  </a:lnTo>
                  <a:cubicBezTo>
                    <a:pt x="155" y="10499"/>
                    <a:pt x="78" y="10654"/>
                    <a:pt x="0" y="10809"/>
                  </a:cubicBezTo>
                  <a:lnTo>
                    <a:pt x="1582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4" name="Google Shape;1204;p20"/>
            <p:cNvSpPr/>
            <p:nvPr/>
          </p:nvSpPr>
          <p:spPr>
            <a:xfrm>
              <a:off x="2935650" y="241975"/>
              <a:ext cx="472175" cy="324975"/>
            </a:xfrm>
            <a:custGeom>
              <a:avLst/>
              <a:gdLst/>
              <a:ahLst/>
              <a:cxnLst/>
              <a:rect l="l" t="t" r="r" b="b"/>
              <a:pathLst>
                <a:path w="18887" h="12999" extrusionOk="0">
                  <a:moveTo>
                    <a:pt x="18558" y="1"/>
                  </a:moveTo>
                  <a:lnTo>
                    <a:pt x="78" y="12689"/>
                  </a:lnTo>
                  <a:cubicBezTo>
                    <a:pt x="78" y="12766"/>
                    <a:pt x="78" y="12844"/>
                    <a:pt x="1" y="12999"/>
                  </a:cubicBezTo>
                  <a:lnTo>
                    <a:pt x="18887" y="98"/>
                  </a:lnTo>
                  <a:cubicBezTo>
                    <a:pt x="18790" y="1"/>
                    <a:pt x="18713" y="1"/>
                    <a:pt x="1855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5" name="Google Shape;1205;p20"/>
            <p:cNvSpPr/>
            <p:nvPr/>
          </p:nvSpPr>
          <p:spPr>
            <a:xfrm>
              <a:off x="2929375" y="254100"/>
              <a:ext cx="530750" cy="367575"/>
            </a:xfrm>
            <a:custGeom>
              <a:avLst/>
              <a:gdLst/>
              <a:ahLst/>
              <a:cxnLst/>
              <a:rect l="l" t="t" r="r" b="b"/>
              <a:pathLst>
                <a:path w="21230" h="14703" extrusionOk="0">
                  <a:moveTo>
                    <a:pt x="20978" y="0"/>
                  </a:moveTo>
                  <a:lnTo>
                    <a:pt x="77" y="14373"/>
                  </a:lnTo>
                  <a:cubicBezTo>
                    <a:pt x="77" y="14451"/>
                    <a:pt x="0" y="14528"/>
                    <a:pt x="0" y="14702"/>
                  </a:cubicBezTo>
                  <a:lnTo>
                    <a:pt x="21230" y="97"/>
                  </a:lnTo>
                  <a:cubicBezTo>
                    <a:pt x="21152" y="97"/>
                    <a:pt x="21075" y="97"/>
                    <a:pt x="2097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6" name="Google Shape;1206;p20"/>
            <p:cNvSpPr/>
            <p:nvPr/>
          </p:nvSpPr>
          <p:spPr>
            <a:xfrm>
              <a:off x="2929375" y="272500"/>
              <a:ext cx="577250" cy="397600"/>
            </a:xfrm>
            <a:custGeom>
              <a:avLst/>
              <a:gdLst/>
              <a:ahLst/>
              <a:cxnLst/>
              <a:rect l="l" t="t" r="r" b="b"/>
              <a:pathLst>
                <a:path w="23090" h="15904" extrusionOk="0">
                  <a:moveTo>
                    <a:pt x="22838" y="0"/>
                  </a:moveTo>
                  <a:lnTo>
                    <a:pt x="0" y="15574"/>
                  </a:lnTo>
                  <a:cubicBezTo>
                    <a:pt x="77" y="15729"/>
                    <a:pt x="77" y="15826"/>
                    <a:pt x="77" y="15903"/>
                  </a:cubicBezTo>
                  <a:lnTo>
                    <a:pt x="23089" y="155"/>
                  </a:lnTo>
                  <a:cubicBezTo>
                    <a:pt x="23012" y="78"/>
                    <a:pt x="22915" y="78"/>
                    <a:pt x="2283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7" name="Google Shape;1207;p20"/>
            <p:cNvSpPr/>
            <p:nvPr/>
          </p:nvSpPr>
          <p:spPr>
            <a:xfrm>
              <a:off x="2935650" y="294775"/>
              <a:ext cx="611175" cy="421825"/>
            </a:xfrm>
            <a:custGeom>
              <a:avLst/>
              <a:gdLst/>
              <a:ahLst/>
              <a:cxnLst/>
              <a:rect l="l" t="t" r="r" b="b"/>
              <a:pathLst>
                <a:path w="24447" h="16873" extrusionOk="0">
                  <a:moveTo>
                    <a:pt x="24214" y="0"/>
                  </a:moveTo>
                  <a:lnTo>
                    <a:pt x="1" y="16543"/>
                  </a:lnTo>
                  <a:cubicBezTo>
                    <a:pt x="1" y="16620"/>
                    <a:pt x="1" y="16698"/>
                    <a:pt x="78" y="16872"/>
                  </a:cubicBezTo>
                  <a:lnTo>
                    <a:pt x="24446" y="155"/>
                  </a:lnTo>
                  <a:cubicBezTo>
                    <a:pt x="24369" y="78"/>
                    <a:pt x="24291" y="0"/>
                    <a:pt x="2421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8" name="Google Shape;1208;p20"/>
            <p:cNvSpPr/>
            <p:nvPr/>
          </p:nvSpPr>
          <p:spPr>
            <a:xfrm>
              <a:off x="2945350" y="318975"/>
              <a:ext cx="637775" cy="439750"/>
            </a:xfrm>
            <a:custGeom>
              <a:avLst/>
              <a:gdLst/>
              <a:ahLst/>
              <a:cxnLst/>
              <a:rect l="l" t="t" r="r" b="b"/>
              <a:pathLst>
                <a:path w="25511" h="17590" extrusionOk="0">
                  <a:moveTo>
                    <a:pt x="25279" y="1"/>
                  </a:moveTo>
                  <a:lnTo>
                    <a:pt x="0" y="17357"/>
                  </a:lnTo>
                  <a:cubicBezTo>
                    <a:pt x="0" y="17434"/>
                    <a:pt x="97" y="17512"/>
                    <a:pt x="97" y="17589"/>
                  </a:cubicBezTo>
                  <a:lnTo>
                    <a:pt x="25511" y="156"/>
                  </a:lnTo>
                  <a:cubicBezTo>
                    <a:pt x="25434" y="78"/>
                    <a:pt x="25356" y="78"/>
                    <a:pt x="2527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9" name="Google Shape;1209;p20"/>
            <p:cNvSpPr/>
            <p:nvPr/>
          </p:nvSpPr>
          <p:spPr>
            <a:xfrm>
              <a:off x="2959875" y="347075"/>
              <a:ext cx="655700" cy="449900"/>
            </a:xfrm>
            <a:custGeom>
              <a:avLst/>
              <a:gdLst/>
              <a:ahLst/>
              <a:cxnLst/>
              <a:rect l="l" t="t" r="r" b="b"/>
              <a:pathLst>
                <a:path w="26228" h="17996" extrusionOk="0">
                  <a:moveTo>
                    <a:pt x="25976" y="0"/>
                  </a:moveTo>
                  <a:lnTo>
                    <a:pt x="0" y="17763"/>
                  </a:lnTo>
                  <a:cubicBezTo>
                    <a:pt x="0" y="17841"/>
                    <a:pt x="78" y="17918"/>
                    <a:pt x="78" y="17996"/>
                  </a:cubicBezTo>
                  <a:lnTo>
                    <a:pt x="26228" y="155"/>
                  </a:lnTo>
                  <a:cubicBezTo>
                    <a:pt x="26150" y="78"/>
                    <a:pt x="26053" y="0"/>
                    <a:pt x="2597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0" name="Google Shape;1210;p20"/>
            <p:cNvSpPr/>
            <p:nvPr/>
          </p:nvSpPr>
          <p:spPr>
            <a:xfrm>
              <a:off x="2977800" y="377575"/>
              <a:ext cx="663925" cy="457650"/>
            </a:xfrm>
            <a:custGeom>
              <a:avLst/>
              <a:gdLst/>
              <a:ahLst/>
              <a:cxnLst/>
              <a:rect l="l" t="t" r="r" b="b"/>
              <a:pathLst>
                <a:path w="26557" h="18306" extrusionOk="0">
                  <a:moveTo>
                    <a:pt x="26402" y="1"/>
                  </a:moveTo>
                  <a:lnTo>
                    <a:pt x="0" y="18073"/>
                  </a:lnTo>
                  <a:cubicBezTo>
                    <a:pt x="0" y="18151"/>
                    <a:pt x="78" y="18228"/>
                    <a:pt x="78" y="18306"/>
                  </a:cubicBezTo>
                  <a:lnTo>
                    <a:pt x="26557" y="156"/>
                  </a:lnTo>
                  <a:cubicBezTo>
                    <a:pt x="26557" y="78"/>
                    <a:pt x="26479" y="1"/>
                    <a:pt x="2640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1" name="Google Shape;1211;p20"/>
            <p:cNvSpPr/>
            <p:nvPr/>
          </p:nvSpPr>
          <p:spPr>
            <a:xfrm>
              <a:off x="2998125" y="409550"/>
              <a:ext cx="669750" cy="460075"/>
            </a:xfrm>
            <a:custGeom>
              <a:avLst/>
              <a:gdLst/>
              <a:ahLst/>
              <a:cxnLst/>
              <a:rect l="l" t="t" r="r" b="b"/>
              <a:pathLst>
                <a:path w="26790" h="18403" extrusionOk="0">
                  <a:moveTo>
                    <a:pt x="26635" y="0"/>
                  </a:moveTo>
                  <a:lnTo>
                    <a:pt x="1" y="18170"/>
                  </a:lnTo>
                  <a:cubicBezTo>
                    <a:pt x="78" y="18247"/>
                    <a:pt x="78" y="18247"/>
                    <a:pt x="78" y="18325"/>
                  </a:cubicBezTo>
                  <a:lnTo>
                    <a:pt x="156" y="18402"/>
                  </a:lnTo>
                  <a:lnTo>
                    <a:pt x="26790" y="174"/>
                  </a:lnTo>
                  <a:cubicBezTo>
                    <a:pt x="26712" y="174"/>
                    <a:pt x="26712" y="78"/>
                    <a:pt x="26712" y="78"/>
                  </a:cubicBezTo>
                  <a:lnTo>
                    <a:pt x="26635"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2" name="Google Shape;1212;p20"/>
            <p:cNvSpPr/>
            <p:nvPr/>
          </p:nvSpPr>
          <p:spPr>
            <a:xfrm>
              <a:off x="3022350" y="443925"/>
              <a:ext cx="665875" cy="458125"/>
            </a:xfrm>
            <a:custGeom>
              <a:avLst/>
              <a:gdLst/>
              <a:ahLst/>
              <a:cxnLst/>
              <a:rect l="l" t="t" r="r" b="b"/>
              <a:pathLst>
                <a:path w="26635" h="18325" extrusionOk="0">
                  <a:moveTo>
                    <a:pt x="26557" y="0"/>
                  </a:moveTo>
                  <a:lnTo>
                    <a:pt x="0" y="18170"/>
                  </a:lnTo>
                  <a:cubicBezTo>
                    <a:pt x="78" y="18247"/>
                    <a:pt x="155" y="18247"/>
                    <a:pt x="155" y="18325"/>
                  </a:cubicBezTo>
                  <a:lnTo>
                    <a:pt x="26634" y="252"/>
                  </a:lnTo>
                  <a:cubicBezTo>
                    <a:pt x="26634" y="155"/>
                    <a:pt x="26557" y="78"/>
                    <a:pt x="2655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3" name="Google Shape;1213;p20"/>
            <p:cNvSpPr/>
            <p:nvPr/>
          </p:nvSpPr>
          <p:spPr>
            <a:xfrm>
              <a:off x="3050425" y="480250"/>
              <a:ext cx="655725" cy="451825"/>
            </a:xfrm>
            <a:custGeom>
              <a:avLst/>
              <a:gdLst/>
              <a:ahLst/>
              <a:cxnLst/>
              <a:rect l="l" t="t" r="r" b="b"/>
              <a:pathLst>
                <a:path w="26229" h="18073" extrusionOk="0">
                  <a:moveTo>
                    <a:pt x="26151" y="0"/>
                  </a:moveTo>
                  <a:lnTo>
                    <a:pt x="1" y="17918"/>
                  </a:lnTo>
                  <a:cubicBezTo>
                    <a:pt x="78" y="17995"/>
                    <a:pt x="156" y="17995"/>
                    <a:pt x="252" y="18073"/>
                  </a:cubicBezTo>
                  <a:lnTo>
                    <a:pt x="26228" y="252"/>
                  </a:lnTo>
                  <a:cubicBezTo>
                    <a:pt x="26228" y="155"/>
                    <a:pt x="26151" y="78"/>
                    <a:pt x="261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4" name="Google Shape;1214;p20"/>
            <p:cNvSpPr/>
            <p:nvPr/>
          </p:nvSpPr>
          <p:spPr>
            <a:xfrm>
              <a:off x="3082875" y="520425"/>
              <a:ext cx="637300" cy="440225"/>
            </a:xfrm>
            <a:custGeom>
              <a:avLst/>
              <a:gdLst/>
              <a:ahLst/>
              <a:cxnLst/>
              <a:rect l="l" t="t" r="r" b="b"/>
              <a:pathLst>
                <a:path w="25492" h="17609" extrusionOk="0">
                  <a:moveTo>
                    <a:pt x="25414" y="1"/>
                  </a:moveTo>
                  <a:lnTo>
                    <a:pt x="0" y="17434"/>
                  </a:lnTo>
                  <a:cubicBezTo>
                    <a:pt x="78" y="17434"/>
                    <a:pt x="155" y="17531"/>
                    <a:pt x="233" y="17609"/>
                  </a:cubicBezTo>
                  <a:lnTo>
                    <a:pt x="25492" y="253"/>
                  </a:lnTo>
                  <a:cubicBezTo>
                    <a:pt x="25492" y="175"/>
                    <a:pt x="25414" y="98"/>
                    <a:pt x="2541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5" name="Google Shape;1215;p20"/>
            <p:cNvSpPr/>
            <p:nvPr/>
          </p:nvSpPr>
          <p:spPr>
            <a:xfrm>
              <a:off x="3119200" y="563050"/>
              <a:ext cx="611150" cy="421825"/>
            </a:xfrm>
            <a:custGeom>
              <a:avLst/>
              <a:gdLst/>
              <a:ahLst/>
              <a:cxnLst/>
              <a:rect l="l" t="t" r="r" b="b"/>
              <a:pathLst>
                <a:path w="24446" h="16873" extrusionOk="0">
                  <a:moveTo>
                    <a:pt x="24368" y="1"/>
                  </a:moveTo>
                  <a:lnTo>
                    <a:pt x="0" y="16698"/>
                  </a:lnTo>
                  <a:cubicBezTo>
                    <a:pt x="78" y="16795"/>
                    <a:pt x="155" y="16795"/>
                    <a:pt x="233" y="16872"/>
                  </a:cubicBezTo>
                  <a:lnTo>
                    <a:pt x="24446" y="233"/>
                  </a:lnTo>
                  <a:cubicBezTo>
                    <a:pt x="24446" y="156"/>
                    <a:pt x="24368" y="78"/>
                    <a:pt x="2436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6" name="Google Shape;1216;p20"/>
            <p:cNvSpPr/>
            <p:nvPr/>
          </p:nvSpPr>
          <p:spPr>
            <a:xfrm>
              <a:off x="3159375" y="609550"/>
              <a:ext cx="575325" cy="397600"/>
            </a:xfrm>
            <a:custGeom>
              <a:avLst/>
              <a:gdLst/>
              <a:ahLst/>
              <a:cxnLst/>
              <a:rect l="l" t="t" r="r" b="b"/>
              <a:pathLst>
                <a:path w="23013" h="15904" extrusionOk="0">
                  <a:moveTo>
                    <a:pt x="23013" y="0"/>
                  </a:moveTo>
                  <a:lnTo>
                    <a:pt x="1" y="15729"/>
                  </a:lnTo>
                  <a:cubicBezTo>
                    <a:pt x="78" y="15806"/>
                    <a:pt x="156" y="15806"/>
                    <a:pt x="253" y="15903"/>
                  </a:cubicBezTo>
                  <a:lnTo>
                    <a:pt x="23013" y="233"/>
                  </a:lnTo>
                  <a:lnTo>
                    <a:pt x="23013"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7" name="Google Shape;1217;p20"/>
            <p:cNvSpPr/>
            <p:nvPr/>
          </p:nvSpPr>
          <p:spPr>
            <a:xfrm>
              <a:off x="3203925" y="657975"/>
              <a:ext cx="530775" cy="365150"/>
            </a:xfrm>
            <a:custGeom>
              <a:avLst/>
              <a:gdLst/>
              <a:ahLst/>
              <a:cxnLst/>
              <a:rect l="l" t="t" r="r" b="b"/>
              <a:pathLst>
                <a:path w="21231" h="14606" extrusionOk="0">
                  <a:moveTo>
                    <a:pt x="21231" y="0"/>
                  </a:moveTo>
                  <a:lnTo>
                    <a:pt x="1" y="14528"/>
                  </a:lnTo>
                  <a:cubicBezTo>
                    <a:pt x="156" y="14606"/>
                    <a:pt x="233" y="14606"/>
                    <a:pt x="311" y="14606"/>
                  </a:cubicBezTo>
                  <a:lnTo>
                    <a:pt x="21231" y="310"/>
                  </a:lnTo>
                  <a:lnTo>
                    <a:pt x="2123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8" name="Google Shape;1218;p20"/>
            <p:cNvSpPr/>
            <p:nvPr/>
          </p:nvSpPr>
          <p:spPr>
            <a:xfrm>
              <a:off x="3256225" y="712200"/>
              <a:ext cx="472200" cy="324975"/>
            </a:xfrm>
            <a:custGeom>
              <a:avLst/>
              <a:gdLst/>
              <a:ahLst/>
              <a:cxnLst/>
              <a:rect l="l" t="t" r="r" b="b"/>
              <a:pathLst>
                <a:path w="18888" h="12999" extrusionOk="0">
                  <a:moveTo>
                    <a:pt x="18887" y="1"/>
                  </a:moveTo>
                  <a:lnTo>
                    <a:pt x="1" y="12921"/>
                  </a:lnTo>
                  <a:cubicBezTo>
                    <a:pt x="156" y="12921"/>
                    <a:pt x="253" y="12998"/>
                    <a:pt x="408" y="12998"/>
                  </a:cubicBezTo>
                  <a:lnTo>
                    <a:pt x="18887" y="330"/>
                  </a:lnTo>
                  <a:lnTo>
                    <a:pt x="18887"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9" name="Google Shape;1219;p20"/>
            <p:cNvSpPr/>
            <p:nvPr/>
          </p:nvSpPr>
          <p:spPr>
            <a:xfrm>
              <a:off x="3318700" y="772750"/>
              <a:ext cx="393725" cy="270725"/>
            </a:xfrm>
            <a:custGeom>
              <a:avLst/>
              <a:gdLst/>
              <a:ahLst/>
              <a:cxnLst/>
              <a:rect l="l" t="t" r="r" b="b"/>
              <a:pathLst>
                <a:path w="15749" h="10829" extrusionOk="0">
                  <a:moveTo>
                    <a:pt x="15749" y="0"/>
                  </a:moveTo>
                  <a:lnTo>
                    <a:pt x="1" y="10828"/>
                  </a:lnTo>
                  <a:lnTo>
                    <a:pt x="485" y="10828"/>
                  </a:lnTo>
                  <a:lnTo>
                    <a:pt x="15671" y="407"/>
                  </a:lnTo>
                  <a:cubicBezTo>
                    <a:pt x="15671" y="252"/>
                    <a:pt x="15749" y="174"/>
                    <a:pt x="1574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0" name="Google Shape;1220;p20"/>
            <p:cNvSpPr/>
            <p:nvPr/>
          </p:nvSpPr>
          <p:spPr>
            <a:xfrm>
              <a:off x="3399575" y="845375"/>
              <a:ext cx="280425" cy="191800"/>
            </a:xfrm>
            <a:custGeom>
              <a:avLst/>
              <a:gdLst/>
              <a:ahLst/>
              <a:cxnLst/>
              <a:rect l="l" t="t" r="r" b="b"/>
              <a:pathLst>
                <a:path w="11217" h="7672" extrusionOk="0">
                  <a:moveTo>
                    <a:pt x="11216" y="1"/>
                  </a:moveTo>
                  <a:lnTo>
                    <a:pt x="1" y="7671"/>
                  </a:lnTo>
                  <a:cubicBezTo>
                    <a:pt x="233" y="7594"/>
                    <a:pt x="407" y="7594"/>
                    <a:pt x="562" y="7594"/>
                  </a:cubicBezTo>
                  <a:lnTo>
                    <a:pt x="10887" y="485"/>
                  </a:lnTo>
                  <a:cubicBezTo>
                    <a:pt x="10984" y="330"/>
                    <a:pt x="11061" y="175"/>
                    <a:pt x="1121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two columns 2">
  <p:cSld name="CUSTOM_11">
    <p:spTree>
      <p:nvGrpSpPr>
        <p:cNvPr id="1" name="Shape 1587"/>
        <p:cNvGrpSpPr/>
        <p:nvPr/>
      </p:nvGrpSpPr>
      <p:grpSpPr>
        <a:xfrm>
          <a:off x="0" y="0"/>
          <a:ext cx="0" cy="0"/>
          <a:chOff x="0" y="0"/>
          <a:chExt cx="0" cy="0"/>
        </a:xfrm>
      </p:grpSpPr>
      <p:pic>
        <p:nvPicPr>
          <p:cNvPr id="1588" name="Google Shape;1588;p26"/>
          <p:cNvPicPr preferRelativeResize="0"/>
          <p:nvPr/>
        </p:nvPicPr>
        <p:blipFill>
          <a:blip r:embed="rId2">
            <a:alphaModFix/>
          </a:blip>
          <a:stretch>
            <a:fillRect/>
          </a:stretch>
        </p:blipFill>
        <p:spPr>
          <a:xfrm rot="-5400000">
            <a:off x="1993300" y="-1993300"/>
            <a:ext cx="5152625" cy="9139226"/>
          </a:xfrm>
          <a:prstGeom prst="rect">
            <a:avLst/>
          </a:prstGeom>
          <a:noFill/>
          <a:ln>
            <a:noFill/>
          </a:ln>
        </p:spPr>
      </p:pic>
      <p:grpSp>
        <p:nvGrpSpPr>
          <p:cNvPr id="1589" name="Google Shape;1589;p26"/>
          <p:cNvGrpSpPr/>
          <p:nvPr/>
        </p:nvGrpSpPr>
        <p:grpSpPr>
          <a:xfrm>
            <a:off x="8524820" y="1741563"/>
            <a:ext cx="1656312" cy="1660374"/>
            <a:chOff x="2929375" y="236175"/>
            <a:chExt cx="805325" cy="807300"/>
          </a:xfrm>
        </p:grpSpPr>
        <p:sp>
          <p:nvSpPr>
            <p:cNvPr id="1590" name="Google Shape;1590;p26"/>
            <p:cNvSpPr/>
            <p:nvPr/>
          </p:nvSpPr>
          <p:spPr>
            <a:xfrm>
              <a:off x="2986025" y="241975"/>
              <a:ext cx="280400" cy="191800"/>
            </a:xfrm>
            <a:custGeom>
              <a:avLst/>
              <a:gdLst/>
              <a:ahLst/>
              <a:cxnLst/>
              <a:rect l="l" t="t" r="r" b="b"/>
              <a:pathLst>
                <a:path w="11216" h="7672" extrusionOk="0">
                  <a:moveTo>
                    <a:pt x="11216" y="1"/>
                  </a:moveTo>
                  <a:cubicBezTo>
                    <a:pt x="10964" y="1"/>
                    <a:pt x="10809" y="98"/>
                    <a:pt x="10577" y="98"/>
                  </a:cubicBezTo>
                  <a:lnTo>
                    <a:pt x="310" y="7110"/>
                  </a:lnTo>
                  <a:cubicBezTo>
                    <a:pt x="233" y="7265"/>
                    <a:pt x="155" y="7439"/>
                    <a:pt x="0" y="7672"/>
                  </a:cubicBezTo>
                  <a:lnTo>
                    <a:pt x="1121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1" name="Google Shape;1591;p26"/>
            <p:cNvSpPr/>
            <p:nvPr/>
          </p:nvSpPr>
          <p:spPr>
            <a:xfrm>
              <a:off x="2951650" y="236175"/>
              <a:ext cx="395650" cy="270250"/>
            </a:xfrm>
            <a:custGeom>
              <a:avLst/>
              <a:gdLst/>
              <a:ahLst/>
              <a:cxnLst/>
              <a:rect l="l" t="t" r="r" b="b"/>
              <a:pathLst>
                <a:path w="15826" h="10810" extrusionOk="0">
                  <a:moveTo>
                    <a:pt x="15341" y="1"/>
                  </a:moveTo>
                  <a:lnTo>
                    <a:pt x="155" y="10402"/>
                  </a:lnTo>
                  <a:cubicBezTo>
                    <a:pt x="155" y="10499"/>
                    <a:pt x="78" y="10654"/>
                    <a:pt x="0" y="10809"/>
                  </a:cubicBezTo>
                  <a:lnTo>
                    <a:pt x="1582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2" name="Google Shape;1592;p26"/>
            <p:cNvSpPr/>
            <p:nvPr/>
          </p:nvSpPr>
          <p:spPr>
            <a:xfrm>
              <a:off x="2935650" y="241975"/>
              <a:ext cx="472175" cy="324975"/>
            </a:xfrm>
            <a:custGeom>
              <a:avLst/>
              <a:gdLst/>
              <a:ahLst/>
              <a:cxnLst/>
              <a:rect l="l" t="t" r="r" b="b"/>
              <a:pathLst>
                <a:path w="18887" h="12999" extrusionOk="0">
                  <a:moveTo>
                    <a:pt x="18558" y="1"/>
                  </a:moveTo>
                  <a:lnTo>
                    <a:pt x="78" y="12689"/>
                  </a:lnTo>
                  <a:cubicBezTo>
                    <a:pt x="78" y="12766"/>
                    <a:pt x="78" y="12844"/>
                    <a:pt x="1" y="12999"/>
                  </a:cubicBezTo>
                  <a:lnTo>
                    <a:pt x="18887" y="98"/>
                  </a:lnTo>
                  <a:cubicBezTo>
                    <a:pt x="18790" y="1"/>
                    <a:pt x="18713" y="1"/>
                    <a:pt x="1855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3" name="Google Shape;1593;p26"/>
            <p:cNvSpPr/>
            <p:nvPr/>
          </p:nvSpPr>
          <p:spPr>
            <a:xfrm>
              <a:off x="2929375" y="254100"/>
              <a:ext cx="530750" cy="367575"/>
            </a:xfrm>
            <a:custGeom>
              <a:avLst/>
              <a:gdLst/>
              <a:ahLst/>
              <a:cxnLst/>
              <a:rect l="l" t="t" r="r" b="b"/>
              <a:pathLst>
                <a:path w="21230" h="14703" extrusionOk="0">
                  <a:moveTo>
                    <a:pt x="20978" y="0"/>
                  </a:moveTo>
                  <a:lnTo>
                    <a:pt x="77" y="14373"/>
                  </a:lnTo>
                  <a:cubicBezTo>
                    <a:pt x="77" y="14451"/>
                    <a:pt x="0" y="14528"/>
                    <a:pt x="0" y="14702"/>
                  </a:cubicBezTo>
                  <a:lnTo>
                    <a:pt x="21230" y="97"/>
                  </a:lnTo>
                  <a:cubicBezTo>
                    <a:pt x="21152" y="97"/>
                    <a:pt x="21075" y="97"/>
                    <a:pt x="2097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4" name="Google Shape;1594;p26"/>
            <p:cNvSpPr/>
            <p:nvPr/>
          </p:nvSpPr>
          <p:spPr>
            <a:xfrm>
              <a:off x="2929375" y="272500"/>
              <a:ext cx="577250" cy="397600"/>
            </a:xfrm>
            <a:custGeom>
              <a:avLst/>
              <a:gdLst/>
              <a:ahLst/>
              <a:cxnLst/>
              <a:rect l="l" t="t" r="r" b="b"/>
              <a:pathLst>
                <a:path w="23090" h="15904" extrusionOk="0">
                  <a:moveTo>
                    <a:pt x="22838" y="0"/>
                  </a:moveTo>
                  <a:lnTo>
                    <a:pt x="0" y="15574"/>
                  </a:lnTo>
                  <a:cubicBezTo>
                    <a:pt x="77" y="15729"/>
                    <a:pt x="77" y="15826"/>
                    <a:pt x="77" y="15903"/>
                  </a:cubicBezTo>
                  <a:lnTo>
                    <a:pt x="23089" y="155"/>
                  </a:lnTo>
                  <a:cubicBezTo>
                    <a:pt x="23012" y="78"/>
                    <a:pt x="22915" y="78"/>
                    <a:pt x="2283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5" name="Google Shape;1595;p26"/>
            <p:cNvSpPr/>
            <p:nvPr/>
          </p:nvSpPr>
          <p:spPr>
            <a:xfrm>
              <a:off x="2935650" y="294775"/>
              <a:ext cx="611175" cy="421825"/>
            </a:xfrm>
            <a:custGeom>
              <a:avLst/>
              <a:gdLst/>
              <a:ahLst/>
              <a:cxnLst/>
              <a:rect l="l" t="t" r="r" b="b"/>
              <a:pathLst>
                <a:path w="24447" h="16873" extrusionOk="0">
                  <a:moveTo>
                    <a:pt x="24214" y="0"/>
                  </a:moveTo>
                  <a:lnTo>
                    <a:pt x="1" y="16543"/>
                  </a:lnTo>
                  <a:cubicBezTo>
                    <a:pt x="1" y="16620"/>
                    <a:pt x="1" y="16698"/>
                    <a:pt x="78" y="16872"/>
                  </a:cubicBezTo>
                  <a:lnTo>
                    <a:pt x="24446" y="155"/>
                  </a:lnTo>
                  <a:cubicBezTo>
                    <a:pt x="24369" y="78"/>
                    <a:pt x="24291" y="0"/>
                    <a:pt x="2421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6" name="Google Shape;1596;p26"/>
            <p:cNvSpPr/>
            <p:nvPr/>
          </p:nvSpPr>
          <p:spPr>
            <a:xfrm>
              <a:off x="2945350" y="318975"/>
              <a:ext cx="637775" cy="439750"/>
            </a:xfrm>
            <a:custGeom>
              <a:avLst/>
              <a:gdLst/>
              <a:ahLst/>
              <a:cxnLst/>
              <a:rect l="l" t="t" r="r" b="b"/>
              <a:pathLst>
                <a:path w="25511" h="17590" extrusionOk="0">
                  <a:moveTo>
                    <a:pt x="25279" y="1"/>
                  </a:moveTo>
                  <a:lnTo>
                    <a:pt x="0" y="17357"/>
                  </a:lnTo>
                  <a:cubicBezTo>
                    <a:pt x="0" y="17434"/>
                    <a:pt x="97" y="17512"/>
                    <a:pt x="97" y="17589"/>
                  </a:cubicBezTo>
                  <a:lnTo>
                    <a:pt x="25511" y="156"/>
                  </a:lnTo>
                  <a:cubicBezTo>
                    <a:pt x="25434" y="78"/>
                    <a:pt x="25356" y="78"/>
                    <a:pt x="2527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7" name="Google Shape;1597;p26"/>
            <p:cNvSpPr/>
            <p:nvPr/>
          </p:nvSpPr>
          <p:spPr>
            <a:xfrm>
              <a:off x="2959875" y="347075"/>
              <a:ext cx="655700" cy="449900"/>
            </a:xfrm>
            <a:custGeom>
              <a:avLst/>
              <a:gdLst/>
              <a:ahLst/>
              <a:cxnLst/>
              <a:rect l="l" t="t" r="r" b="b"/>
              <a:pathLst>
                <a:path w="26228" h="17996" extrusionOk="0">
                  <a:moveTo>
                    <a:pt x="25976" y="0"/>
                  </a:moveTo>
                  <a:lnTo>
                    <a:pt x="0" y="17763"/>
                  </a:lnTo>
                  <a:cubicBezTo>
                    <a:pt x="0" y="17841"/>
                    <a:pt x="78" y="17918"/>
                    <a:pt x="78" y="17996"/>
                  </a:cubicBezTo>
                  <a:lnTo>
                    <a:pt x="26228" y="155"/>
                  </a:lnTo>
                  <a:cubicBezTo>
                    <a:pt x="26150" y="78"/>
                    <a:pt x="26053" y="0"/>
                    <a:pt x="2597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8" name="Google Shape;1598;p26"/>
            <p:cNvSpPr/>
            <p:nvPr/>
          </p:nvSpPr>
          <p:spPr>
            <a:xfrm>
              <a:off x="2977800" y="377575"/>
              <a:ext cx="663925" cy="457650"/>
            </a:xfrm>
            <a:custGeom>
              <a:avLst/>
              <a:gdLst/>
              <a:ahLst/>
              <a:cxnLst/>
              <a:rect l="l" t="t" r="r" b="b"/>
              <a:pathLst>
                <a:path w="26557" h="18306" extrusionOk="0">
                  <a:moveTo>
                    <a:pt x="26402" y="1"/>
                  </a:moveTo>
                  <a:lnTo>
                    <a:pt x="0" y="18073"/>
                  </a:lnTo>
                  <a:cubicBezTo>
                    <a:pt x="0" y="18151"/>
                    <a:pt x="78" y="18228"/>
                    <a:pt x="78" y="18306"/>
                  </a:cubicBezTo>
                  <a:lnTo>
                    <a:pt x="26557" y="156"/>
                  </a:lnTo>
                  <a:cubicBezTo>
                    <a:pt x="26557" y="78"/>
                    <a:pt x="26479" y="1"/>
                    <a:pt x="2640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9" name="Google Shape;1599;p26"/>
            <p:cNvSpPr/>
            <p:nvPr/>
          </p:nvSpPr>
          <p:spPr>
            <a:xfrm>
              <a:off x="2998125" y="409550"/>
              <a:ext cx="669750" cy="460075"/>
            </a:xfrm>
            <a:custGeom>
              <a:avLst/>
              <a:gdLst/>
              <a:ahLst/>
              <a:cxnLst/>
              <a:rect l="l" t="t" r="r" b="b"/>
              <a:pathLst>
                <a:path w="26790" h="18403" extrusionOk="0">
                  <a:moveTo>
                    <a:pt x="26635" y="0"/>
                  </a:moveTo>
                  <a:lnTo>
                    <a:pt x="1" y="18170"/>
                  </a:lnTo>
                  <a:cubicBezTo>
                    <a:pt x="78" y="18247"/>
                    <a:pt x="78" y="18247"/>
                    <a:pt x="78" y="18325"/>
                  </a:cubicBezTo>
                  <a:lnTo>
                    <a:pt x="156" y="18402"/>
                  </a:lnTo>
                  <a:lnTo>
                    <a:pt x="26790" y="174"/>
                  </a:lnTo>
                  <a:cubicBezTo>
                    <a:pt x="26712" y="174"/>
                    <a:pt x="26712" y="78"/>
                    <a:pt x="26712" y="78"/>
                  </a:cubicBezTo>
                  <a:lnTo>
                    <a:pt x="26635"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0" name="Google Shape;1600;p26"/>
            <p:cNvSpPr/>
            <p:nvPr/>
          </p:nvSpPr>
          <p:spPr>
            <a:xfrm>
              <a:off x="3022350" y="443925"/>
              <a:ext cx="665875" cy="458125"/>
            </a:xfrm>
            <a:custGeom>
              <a:avLst/>
              <a:gdLst/>
              <a:ahLst/>
              <a:cxnLst/>
              <a:rect l="l" t="t" r="r" b="b"/>
              <a:pathLst>
                <a:path w="26635" h="18325" extrusionOk="0">
                  <a:moveTo>
                    <a:pt x="26557" y="0"/>
                  </a:moveTo>
                  <a:lnTo>
                    <a:pt x="0" y="18170"/>
                  </a:lnTo>
                  <a:cubicBezTo>
                    <a:pt x="78" y="18247"/>
                    <a:pt x="155" y="18247"/>
                    <a:pt x="155" y="18325"/>
                  </a:cubicBezTo>
                  <a:lnTo>
                    <a:pt x="26634" y="252"/>
                  </a:lnTo>
                  <a:cubicBezTo>
                    <a:pt x="26634" y="155"/>
                    <a:pt x="26557" y="78"/>
                    <a:pt x="2655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1" name="Google Shape;1601;p26"/>
            <p:cNvSpPr/>
            <p:nvPr/>
          </p:nvSpPr>
          <p:spPr>
            <a:xfrm>
              <a:off x="3050425" y="480250"/>
              <a:ext cx="655725" cy="451825"/>
            </a:xfrm>
            <a:custGeom>
              <a:avLst/>
              <a:gdLst/>
              <a:ahLst/>
              <a:cxnLst/>
              <a:rect l="l" t="t" r="r" b="b"/>
              <a:pathLst>
                <a:path w="26229" h="18073" extrusionOk="0">
                  <a:moveTo>
                    <a:pt x="26151" y="0"/>
                  </a:moveTo>
                  <a:lnTo>
                    <a:pt x="1" y="17918"/>
                  </a:lnTo>
                  <a:cubicBezTo>
                    <a:pt x="78" y="17995"/>
                    <a:pt x="156" y="17995"/>
                    <a:pt x="252" y="18073"/>
                  </a:cubicBezTo>
                  <a:lnTo>
                    <a:pt x="26228" y="252"/>
                  </a:lnTo>
                  <a:cubicBezTo>
                    <a:pt x="26228" y="155"/>
                    <a:pt x="26151" y="78"/>
                    <a:pt x="261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2" name="Google Shape;1602;p26"/>
            <p:cNvSpPr/>
            <p:nvPr/>
          </p:nvSpPr>
          <p:spPr>
            <a:xfrm>
              <a:off x="3082875" y="520425"/>
              <a:ext cx="637300" cy="440225"/>
            </a:xfrm>
            <a:custGeom>
              <a:avLst/>
              <a:gdLst/>
              <a:ahLst/>
              <a:cxnLst/>
              <a:rect l="l" t="t" r="r" b="b"/>
              <a:pathLst>
                <a:path w="25492" h="17609" extrusionOk="0">
                  <a:moveTo>
                    <a:pt x="25414" y="1"/>
                  </a:moveTo>
                  <a:lnTo>
                    <a:pt x="0" y="17434"/>
                  </a:lnTo>
                  <a:cubicBezTo>
                    <a:pt x="78" y="17434"/>
                    <a:pt x="155" y="17531"/>
                    <a:pt x="233" y="17609"/>
                  </a:cubicBezTo>
                  <a:lnTo>
                    <a:pt x="25492" y="253"/>
                  </a:lnTo>
                  <a:cubicBezTo>
                    <a:pt x="25492" y="175"/>
                    <a:pt x="25414" y="98"/>
                    <a:pt x="2541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3" name="Google Shape;1603;p26"/>
            <p:cNvSpPr/>
            <p:nvPr/>
          </p:nvSpPr>
          <p:spPr>
            <a:xfrm>
              <a:off x="3119200" y="563050"/>
              <a:ext cx="611150" cy="421825"/>
            </a:xfrm>
            <a:custGeom>
              <a:avLst/>
              <a:gdLst/>
              <a:ahLst/>
              <a:cxnLst/>
              <a:rect l="l" t="t" r="r" b="b"/>
              <a:pathLst>
                <a:path w="24446" h="16873" extrusionOk="0">
                  <a:moveTo>
                    <a:pt x="24368" y="1"/>
                  </a:moveTo>
                  <a:lnTo>
                    <a:pt x="0" y="16698"/>
                  </a:lnTo>
                  <a:cubicBezTo>
                    <a:pt x="78" y="16795"/>
                    <a:pt x="155" y="16795"/>
                    <a:pt x="233" y="16872"/>
                  </a:cubicBezTo>
                  <a:lnTo>
                    <a:pt x="24446" y="233"/>
                  </a:lnTo>
                  <a:cubicBezTo>
                    <a:pt x="24446" y="156"/>
                    <a:pt x="24368" y="78"/>
                    <a:pt x="2436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4" name="Google Shape;1604;p26"/>
            <p:cNvSpPr/>
            <p:nvPr/>
          </p:nvSpPr>
          <p:spPr>
            <a:xfrm>
              <a:off x="3159375" y="609550"/>
              <a:ext cx="575325" cy="397600"/>
            </a:xfrm>
            <a:custGeom>
              <a:avLst/>
              <a:gdLst/>
              <a:ahLst/>
              <a:cxnLst/>
              <a:rect l="l" t="t" r="r" b="b"/>
              <a:pathLst>
                <a:path w="23013" h="15904" extrusionOk="0">
                  <a:moveTo>
                    <a:pt x="23013" y="0"/>
                  </a:moveTo>
                  <a:lnTo>
                    <a:pt x="1" y="15729"/>
                  </a:lnTo>
                  <a:cubicBezTo>
                    <a:pt x="78" y="15806"/>
                    <a:pt x="156" y="15806"/>
                    <a:pt x="253" y="15903"/>
                  </a:cubicBezTo>
                  <a:lnTo>
                    <a:pt x="23013" y="233"/>
                  </a:lnTo>
                  <a:lnTo>
                    <a:pt x="23013"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5" name="Google Shape;1605;p26"/>
            <p:cNvSpPr/>
            <p:nvPr/>
          </p:nvSpPr>
          <p:spPr>
            <a:xfrm>
              <a:off x="3203925" y="657975"/>
              <a:ext cx="530775" cy="365150"/>
            </a:xfrm>
            <a:custGeom>
              <a:avLst/>
              <a:gdLst/>
              <a:ahLst/>
              <a:cxnLst/>
              <a:rect l="l" t="t" r="r" b="b"/>
              <a:pathLst>
                <a:path w="21231" h="14606" extrusionOk="0">
                  <a:moveTo>
                    <a:pt x="21231" y="0"/>
                  </a:moveTo>
                  <a:lnTo>
                    <a:pt x="1" y="14528"/>
                  </a:lnTo>
                  <a:cubicBezTo>
                    <a:pt x="156" y="14606"/>
                    <a:pt x="233" y="14606"/>
                    <a:pt x="311" y="14606"/>
                  </a:cubicBezTo>
                  <a:lnTo>
                    <a:pt x="21231" y="310"/>
                  </a:lnTo>
                  <a:lnTo>
                    <a:pt x="2123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6" name="Google Shape;1606;p26"/>
            <p:cNvSpPr/>
            <p:nvPr/>
          </p:nvSpPr>
          <p:spPr>
            <a:xfrm>
              <a:off x="3256225" y="712200"/>
              <a:ext cx="472200" cy="324975"/>
            </a:xfrm>
            <a:custGeom>
              <a:avLst/>
              <a:gdLst/>
              <a:ahLst/>
              <a:cxnLst/>
              <a:rect l="l" t="t" r="r" b="b"/>
              <a:pathLst>
                <a:path w="18888" h="12999" extrusionOk="0">
                  <a:moveTo>
                    <a:pt x="18887" y="1"/>
                  </a:moveTo>
                  <a:lnTo>
                    <a:pt x="1" y="12921"/>
                  </a:lnTo>
                  <a:cubicBezTo>
                    <a:pt x="156" y="12921"/>
                    <a:pt x="253" y="12998"/>
                    <a:pt x="408" y="12998"/>
                  </a:cubicBezTo>
                  <a:lnTo>
                    <a:pt x="18887" y="330"/>
                  </a:lnTo>
                  <a:lnTo>
                    <a:pt x="18887"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7" name="Google Shape;1607;p26"/>
            <p:cNvSpPr/>
            <p:nvPr/>
          </p:nvSpPr>
          <p:spPr>
            <a:xfrm>
              <a:off x="3318700" y="772750"/>
              <a:ext cx="393725" cy="270725"/>
            </a:xfrm>
            <a:custGeom>
              <a:avLst/>
              <a:gdLst/>
              <a:ahLst/>
              <a:cxnLst/>
              <a:rect l="l" t="t" r="r" b="b"/>
              <a:pathLst>
                <a:path w="15749" h="10829" extrusionOk="0">
                  <a:moveTo>
                    <a:pt x="15749" y="0"/>
                  </a:moveTo>
                  <a:lnTo>
                    <a:pt x="1" y="10828"/>
                  </a:lnTo>
                  <a:lnTo>
                    <a:pt x="485" y="10828"/>
                  </a:lnTo>
                  <a:lnTo>
                    <a:pt x="15671" y="407"/>
                  </a:lnTo>
                  <a:cubicBezTo>
                    <a:pt x="15671" y="252"/>
                    <a:pt x="15749" y="174"/>
                    <a:pt x="1574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8" name="Google Shape;1608;p26"/>
            <p:cNvSpPr/>
            <p:nvPr/>
          </p:nvSpPr>
          <p:spPr>
            <a:xfrm>
              <a:off x="3399575" y="845375"/>
              <a:ext cx="280425" cy="191800"/>
            </a:xfrm>
            <a:custGeom>
              <a:avLst/>
              <a:gdLst/>
              <a:ahLst/>
              <a:cxnLst/>
              <a:rect l="l" t="t" r="r" b="b"/>
              <a:pathLst>
                <a:path w="11217" h="7672" extrusionOk="0">
                  <a:moveTo>
                    <a:pt x="11216" y="1"/>
                  </a:moveTo>
                  <a:lnTo>
                    <a:pt x="1" y="7671"/>
                  </a:lnTo>
                  <a:cubicBezTo>
                    <a:pt x="233" y="7594"/>
                    <a:pt x="407" y="7594"/>
                    <a:pt x="562" y="7594"/>
                  </a:cubicBezTo>
                  <a:lnTo>
                    <a:pt x="10887" y="485"/>
                  </a:lnTo>
                  <a:cubicBezTo>
                    <a:pt x="10984" y="330"/>
                    <a:pt x="11061" y="175"/>
                    <a:pt x="1121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09" name="Google Shape;1609;p26"/>
          <p:cNvGrpSpPr/>
          <p:nvPr/>
        </p:nvGrpSpPr>
        <p:grpSpPr>
          <a:xfrm>
            <a:off x="4300600" y="4715075"/>
            <a:ext cx="538025" cy="157800"/>
            <a:chOff x="2575325" y="1348650"/>
            <a:chExt cx="538025" cy="157800"/>
          </a:xfrm>
        </p:grpSpPr>
        <p:sp>
          <p:nvSpPr>
            <p:cNvPr id="1610" name="Google Shape;1610;p26"/>
            <p:cNvSpPr/>
            <p:nvPr/>
          </p:nvSpPr>
          <p:spPr>
            <a:xfrm>
              <a:off x="2575325" y="1348650"/>
              <a:ext cx="157800" cy="1578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1" name="Google Shape;1611;p26"/>
            <p:cNvSpPr/>
            <p:nvPr/>
          </p:nvSpPr>
          <p:spPr>
            <a:xfrm>
              <a:off x="2765438" y="1348650"/>
              <a:ext cx="157800" cy="1578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2" name="Google Shape;1612;p26"/>
            <p:cNvSpPr/>
            <p:nvPr/>
          </p:nvSpPr>
          <p:spPr>
            <a:xfrm>
              <a:off x="2955550" y="1348650"/>
              <a:ext cx="157800" cy="1578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13" name="Google Shape;1613;p26"/>
          <p:cNvGrpSpPr/>
          <p:nvPr/>
        </p:nvGrpSpPr>
        <p:grpSpPr>
          <a:xfrm>
            <a:off x="-246311" y="-75763"/>
            <a:ext cx="925310" cy="943383"/>
            <a:chOff x="595389" y="1761100"/>
            <a:chExt cx="925310" cy="943383"/>
          </a:xfrm>
        </p:grpSpPr>
        <p:cxnSp>
          <p:nvCxnSpPr>
            <p:cNvPr id="1614" name="Google Shape;1614;p26"/>
            <p:cNvCxnSpPr/>
            <p:nvPr/>
          </p:nvCxnSpPr>
          <p:spPr>
            <a:xfrm>
              <a:off x="790199" y="2065118"/>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1615" name="Google Shape;1615;p26"/>
            <p:cNvCxnSpPr/>
            <p:nvPr/>
          </p:nvCxnSpPr>
          <p:spPr>
            <a:xfrm>
              <a:off x="595389" y="2117083"/>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1616" name="Google Shape;1616;p26"/>
            <p:cNvCxnSpPr/>
            <p:nvPr/>
          </p:nvCxnSpPr>
          <p:spPr>
            <a:xfrm>
              <a:off x="656919" y="1761100"/>
              <a:ext cx="730500" cy="587400"/>
            </a:xfrm>
            <a:prstGeom prst="straightConnector1">
              <a:avLst/>
            </a:prstGeom>
            <a:noFill/>
            <a:ln w="9525" cap="flat" cmpd="sng">
              <a:solidFill>
                <a:schemeClr val="dk2"/>
              </a:solidFill>
              <a:prstDash val="solid"/>
              <a:round/>
              <a:headEnd type="none" w="med" len="med"/>
              <a:tailEnd type="none" w="med" len="med"/>
            </a:ln>
          </p:spPr>
        </p:cxnSp>
      </p:grpSp>
      <p:grpSp>
        <p:nvGrpSpPr>
          <p:cNvPr id="1617" name="Google Shape;1617;p26"/>
          <p:cNvGrpSpPr/>
          <p:nvPr/>
        </p:nvGrpSpPr>
        <p:grpSpPr>
          <a:xfrm>
            <a:off x="3777322" y="213225"/>
            <a:ext cx="1584577" cy="196549"/>
            <a:chOff x="750197" y="155825"/>
            <a:chExt cx="1584577" cy="196549"/>
          </a:xfrm>
        </p:grpSpPr>
        <p:sp>
          <p:nvSpPr>
            <p:cNvPr id="1618" name="Google Shape;1618;p26"/>
            <p:cNvSpPr/>
            <p:nvPr/>
          </p:nvSpPr>
          <p:spPr>
            <a:xfrm rot="-5400000">
              <a:off x="2093744" y="299443"/>
              <a:ext cx="52930" cy="52930"/>
            </a:xfrm>
            <a:custGeom>
              <a:avLst/>
              <a:gdLst/>
              <a:ahLst/>
              <a:cxnLst/>
              <a:rect l="l" t="t" r="r" b="b"/>
              <a:pathLst>
                <a:path w="1221" h="1221" extrusionOk="0">
                  <a:moveTo>
                    <a:pt x="659" y="0"/>
                  </a:moveTo>
                  <a:cubicBezTo>
                    <a:pt x="252" y="0"/>
                    <a:pt x="0" y="252"/>
                    <a:pt x="0" y="640"/>
                  </a:cubicBezTo>
                  <a:cubicBezTo>
                    <a:pt x="0" y="969"/>
                    <a:pt x="252" y="1221"/>
                    <a:pt x="659" y="1221"/>
                  </a:cubicBezTo>
                  <a:cubicBezTo>
                    <a:pt x="969" y="1221"/>
                    <a:pt x="1221" y="969"/>
                    <a:pt x="1221" y="640"/>
                  </a:cubicBezTo>
                  <a:cubicBezTo>
                    <a:pt x="1221" y="252"/>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9" name="Google Shape;1619;p26"/>
            <p:cNvSpPr/>
            <p:nvPr/>
          </p:nvSpPr>
          <p:spPr>
            <a:xfrm rot="-5400000">
              <a:off x="1915294" y="299855"/>
              <a:ext cx="52930" cy="52107"/>
            </a:xfrm>
            <a:custGeom>
              <a:avLst/>
              <a:gdLst/>
              <a:ahLst/>
              <a:cxnLst/>
              <a:rect l="l" t="t" r="r" b="b"/>
              <a:pathLst>
                <a:path w="1221" h="1202" extrusionOk="0">
                  <a:moveTo>
                    <a:pt x="659" y="1"/>
                  </a:moveTo>
                  <a:cubicBezTo>
                    <a:pt x="252" y="1"/>
                    <a:pt x="0" y="233"/>
                    <a:pt x="0" y="563"/>
                  </a:cubicBezTo>
                  <a:cubicBezTo>
                    <a:pt x="0" y="969"/>
                    <a:pt x="252" y="1202"/>
                    <a:pt x="659" y="1202"/>
                  </a:cubicBezTo>
                  <a:cubicBezTo>
                    <a:pt x="969" y="1202"/>
                    <a:pt x="1221" y="969"/>
                    <a:pt x="1221" y="563"/>
                  </a:cubicBezTo>
                  <a:cubicBezTo>
                    <a:pt x="1221" y="233"/>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0" name="Google Shape;1620;p26"/>
            <p:cNvSpPr/>
            <p:nvPr/>
          </p:nvSpPr>
          <p:spPr>
            <a:xfrm rot="-5400000">
              <a:off x="1735196" y="297753"/>
              <a:ext cx="52930" cy="56312"/>
            </a:xfrm>
            <a:custGeom>
              <a:avLst/>
              <a:gdLst/>
              <a:ahLst/>
              <a:cxnLst/>
              <a:rect l="l" t="t" r="r" b="b"/>
              <a:pathLst>
                <a:path w="1221" h="1299" extrusionOk="0">
                  <a:moveTo>
                    <a:pt x="659" y="0"/>
                  </a:moveTo>
                  <a:cubicBezTo>
                    <a:pt x="252" y="0"/>
                    <a:pt x="0" y="330"/>
                    <a:pt x="0" y="640"/>
                  </a:cubicBezTo>
                  <a:cubicBezTo>
                    <a:pt x="0" y="969"/>
                    <a:pt x="252" y="1298"/>
                    <a:pt x="659" y="1298"/>
                  </a:cubicBezTo>
                  <a:cubicBezTo>
                    <a:pt x="969" y="1298"/>
                    <a:pt x="1221" y="969"/>
                    <a:pt x="1221" y="640"/>
                  </a:cubicBezTo>
                  <a:cubicBezTo>
                    <a:pt x="1221" y="330"/>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1" name="Google Shape;1621;p26"/>
            <p:cNvSpPr/>
            <p:nvPr/>
          </p:nvSpPr>
          <p:spPr>
            <a:xfrm rot="-5400000">
              <a:off x="1556334" y="297753"/>
              <a:ext cx="52930" cy="56312"/>
            </a:xfrm>
            <a:custGeom>
              <a:avLst/>
              <a:gdLst/>
              <a:ahLst/>
              <a:cxnLst/>
              <a:rect l="l" t="t" r="r" b="b"/>
              <a:pathLst>
                <a:path w="1221" h="1299" extrusionOk="0">
                  <a:moveTo>
                    <a:pt x="659" y="0"/>
                  </a:moveTo>
                  <a:cubicBezTo>
                    <a:pt x="252" y="0"/>
                    <a:pt x="0" y="330"/>
                    <a:pt x="0" y="659"/>
                  </a:cubicBezTo>
                  <a:cubicBezTo>
                    <a:pt x="0" y="969"/>
                    <a:pt x="252" y="1298"/>
                    <a:pt x="659" y="1298"/>
                  </a:cubicBezTo>
                  <a:cubicBezTo>
                    <a:pt x="969" y="1298"/>
                    <a:pt x="1221" y="969"/>
                    <a:pt x="1221" y="659"/>
                  </a:cubicBezTo>
                  <a:cubicBezTo>
                    <a:pt x="1221" y="330"/>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2" name="Google Shape;1622;p26"/>
            <p:cNvSpPr/>
            <p:nvPr/>
          </p:nvSpPr>
          <p:spPr>
            <a:xfrm rot="-5400000">
              <a:off x="1378296" y="297753"/>
              <a:ext cx="52930" cy="56312"/>
            </a:xfrm>
            <a:custGeom>
              <a:avLst/>
              <a:gdLst/>
              <a:ahLst/>
              <a:cxnLst/>
              <a:rect l="l" t="t" r="r" b="b"/>
              <a:pathLst>
                <a:path w="1221" h="1299" extrusionOk="0">
                  <a:moveTo>
                    <a:pt x="659" y="1"/>
                  </a:moveTo>
                  <a:cubicBezTo>
                    <a:pt x="252" y="1"/>
                    <a:pt x="0" y="330"/>
                    <a:pt x="0" y="640"/>
                  </a:cubicBezTo>
                  <a:cubicBezTo>
                    <a:pt x="0" y="969"/>
                    <a:pt x="252" y="1299"/>
                    <a:pt x="659" y="1299"/>
                  </a:cubicBezTo>
                  <a:cubicBezTo>
                    <a:pt x="969" y="1299"/>
                    <a:pt x="1221" y="969"/>
                    <a:pt x="1221" y="640"/>
                  </a:cubicBezTo>
                  <a:cubicBezTo>
                    <a:pt x="1221" y="330"/>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3" name="Google Shape;1623;p26"/>
            <p:cNvSpPr/>
            <p:nvPr/>
          </p:nvSpPr>
          <p:spPr>
            <a:xfrm rot="-5400000">
              <a:off x="1197765" y="299422"/>
              <a:ext cx="52930" cy="52974"/>
            </a:xfrm>
            <a:custGeom>
              <a:avLst/>
              <a:gdLst/>
              <a:ahLst/>
              <a:cxnLst/>
              <a:rect l="l" t="t" r="r" b="b"/>
              <a:pathLst>
                <a:path w="1221" h="1222" extrusionOk="0">
                  <a:moveTo>
                    <a:pt x="659" y="1"/>
                  </a:moveTo>
                  <a:cubicBezTo>
                    <a:pt x="252" y="1"/>
                    <a:pt x="0" y="253"/>
                    <a:pt x="0" y="660"/>
                  </a:cubicBezTo>
                  <a:cubicBezTo>
                    <a:pt x="0" y="970"/>
                    <a:pt x="252" y="1221"/>
                    <a:pt x="659" y="1221"/>
                  </a:cubicBezTo>
                  <a:cubicBezTo>
                    <a:pt x="969" y="1221"/>
                    <a:pt x="1221" y="970"/>
                    <a:pt x="1221" y="660"/>
                  </a:cubicBezTo>
                  <a:cubicBezTo>
                    <a:pt x="1221" y="253"/>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4" name="Google Shape;1624;p26"/>
            <p:cNvSpPr/>
            <p:nvPr/>
          </p:nvSpPr>
          <p:spPr>
            <a:xfrm rot="-5400000">
              <a:off x="1019336" y="299855"/>
              <a:ext cx="52930" cy="52107"/>
            </a:xfrm>
            <a:custGeom>
              <a:avLst/>
              <a:gdLst/>
              <a:ahLst/>
              <a:cxnLst/>
              <a:rect l="l" t="t" r="r" b="b"/>
              <a:pathLst>
                <a:path w="1221" h="1202" extrusionOk="0">
                  <a:moveTo>
                    <a:pt x="659" y="0"/>
                  </a:moveTo>
                  <a:cubicBezTo>
                    <a:pt x="252" y="0"/>
                    <a:pt x="0" y="233"/>
                    <a:pt x="0" y="640"/>
                  </a:cubicBezTo>
                  <a:cubicBezTo>
                    <a:pt x="0" y="969"/>
                    <a:pt x="252" y="1201"/>
                    <a:pt x="659" y="1201"/>
                  </a:cubicBezTo>
                  <a:cubicBezTo>
                    <a:pt x="969" y="1201"/>
                    <a:pt x="1221" y="969"/>
                    <a:pt x="1221" y="640"/>
                  </a:cubicBezTo>
                  <a:cubicBezTo>
                    <a:pt x="1221" y="233"/>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5" name="Google Shape;1625;p26"/>
            <p:cNvSpPr/>
            <p:nvPr/>
          </p:nvSpPr>
          <p:spPr>
            <a:xfrm rot="-5400000">
              <a:off x="840886" y="299443"/>
              <a:ext cx="52930" cy="52930"/>
            </a:xfrm>
            <a:custGeom>
              <a:avLst/>
              <a:gdLst/>
              <a:ahLst/>
              <a:cxnLst/>
              <a:rect l="l" t="t" r="r" b="b"/>
              <a:pathLst>
                <a:path w="1221" h="1221" extrusionOk="0">
                  <a:moveTo>
                    <a:pt x="659" y="1"/>
                  </a:moveTo>
                  <a:cubicBezTo>
                    <a:pt x="252" y="1"/>
                    <a:pt x="0" y="252"/>
                    <a:pt x="0" y="582"/>
                  </a:cubicBezTo>
                  <a:cubicBezTo>
                    <a:pt x="0" y="969"/>
                    <a:pt x="252" y="1221"/>
                    <a:pt x="659" y="1221"/>
                  </a:cubicBezTo>
                  <a:cubicBezTo>
                    <a:pt x="969" y="1221"/>
                    <a:pt x="1221" y="969"/>
                    <a:pt x="1221" y="582"/>
                  </a:cubicBezTo>
                  <a:cubicBezTo>
                    <a:pt x="1221" y="252"/>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6" name="Google Shape;1626;p26"/>
            <p:cNvSpPr/>
            <p:nvPr/>
          </p:nvSpPr>
          <p:spPr>
            <a:xfrm rot="-5400000">
              <a:off x="2181051" y="155825"/>
              <a:ext cx="56312" cy="56312"/>
            </a:xfrm>
            <a:custGeom>
              <a:avLst/>
              <a:gdLst/>
              <a:ahLst/>
              <a:cxnLst/>
              <a:rect l="l" t="t" r="r" b="b"/>
              <a:pathLst>
                <a:path w="1299" h="1299" extrusionOk="0">
                  <a:moveTo>
                    <a:pt x="640" y="1"/>
                  </a:moveTo>
                  <a:cubicBezTo>
                    <a:pt x="330" y="1"/>
                    <a:pt x="0" y="330"/>
                    <a:pt x="0" y="659"/>
                  </a:cubicBezTo>
                  <a:cubicBezTo>
                    <a:pt x="0" y="969"/>
                    <a:pt x="330" y="1299"/>
                    <a:pt x="640" y="1299"/>
                  </a:cubicBezTo>
                  <a:cubicBezTo>
                    <a:pt x="969" y="1299"/>
                    <a:pt x="1298" y="969"/>
                    <a:pt x="1298" y="659"/>
                  </a:cubicBezTo>
                  <a:cubicBezTo>
                    <a:pt x="1298" y="330"/>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7" name="Google Shape;1627;p26"/>
            <p:cNvSpPr/>
            <p:nvPr/>
          </p:nvSpPr>
          <p:spPr>
            <a:xfrm rot="-5400000">
              <a:off x="2000953" y="157927"/>
              <a:ext cx="56312" cy="52107"/>
            </a:xfrm>
            <a:custGeom>
              <a:avLst/>
              <a:gdLst/>
              <a:ahLst/>
              <a:cxnLst/>
              <a:rect l="l" t="t" r="r" b="b"/>
              <a:pathLst>
                <a:path w="1299" h="1202" extrusionOk="0">
                  <a:moveTo>
                    <a:pt x="640" y="0"/>
                  </a:moveTo>
                  <a:cubicBezTo>
                    <a:pt x="330" y="0"/>
                    <a:pt x="0" y="233"/>
                    <a:pt x="0" y="640"/>
                  </a:cubicBezTo>
                  <a:cubicBezTo>
                    <a:pt x="0" y="969"/>
                    <a:pt x="330" y="1201"/>
                    <a:pt x="640" y="1201"/>
                  </a:cubicBezTo>
                  <a:cubicBezTo>
                    <a:pt x="969" y="1201"/>
                    <a:pt x="1298" y="969"/>
                    <a:pt x="1298" y="640"/>
                  </a:cubicBezTo>
                  <a:cubicBezTo>
                    <a:pt x="1298" y="233"/>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8" name="Google Shape;1628;p26"/>
            <p:cNvSpPr/>
            <p:nvPr/>
          </p:nvSpPr>
          <p:spPr>
            <a:xfrm rot="-5400000">
              <a:off x="1822503" y="157515"/>
              <a:ext cx="56312" cy="52930"/>
            </a:xfrm>
            <a:custGeom>
              <a:avLst/>
              <a:gdLst/>
              <a:ahLst/>
              <a:cxnLst/>
              <a:rect l="l" t="t" r="r" b="b"/>
              <a:pathLst>
                <a:path w="1299" h="1221" extrusionOk="0">
                  <a:moveTo>
                    <a:pt x="640" y="0"/>
                  </a:moveTo>
                  <a:cubicBezTo>
                    <a:pt x="330" y="0"/>
                    <a:pt x="0" y="252"/>
                    <a:pt x="0" y="562"/>
                  </a:cubicBezTo>
                  <a:cubicBezTo>
                    <a:pt x="0" y="969"/>
                    <a:pt x="330" y="1221"/>
                    <a:pt x="640" y="1221"/>
                  </a:cubicBezTo>
                  <a:cubicBezTo>
                    <a:pt x="969" y="1221"/>
                    <a:pt x="1298" y="969"/>
                    <a:pt x="1298" y="562"/>
                  </a:cubicBezTo>
                  <a:cubicBezTo>
                    <a:pt x="1298" y="252"/>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9" name="Google Shape;1629;p26"/>
            <p:cNvSpPr/>
            <p:nvPr/>
          </p:nvSpPr>
          <p:spPr>
            <a:xfrm rot="-5400000">
              <a:off x="1644053" y="157927"/>
              <a:ext cx="56312" cy="52107"/>
            </a:xfrm>
            <a:custGeom>
              <a:avLst/>
              <a:gdLst/>
              <a:ahLst/>
              <a:cxnLst/>
              <a:rect l="l" t="t" r="r" b="b"/>
              <a:pathLst>
                <a:path w="1299" h="1202" extrusionOk="0">
                  <a:moveTo>
                    <a:pt x="640" y="1"/>
                  </a:moveTo>
                  <a:cubicBezTo>
                    <a:pt x="330" y="1"/>
                    <a:pt x="0" y="233"/>
                    <a:pt x="0" y="563"/>
                  </a:cubicBezTo>
                  <a:cubicBezTo>
                    <a:pt x="0" y="969"/>
                    <a:pt x="330" y="1202"/>
                    <a:pt x="640" y="1202"/>
                  </a:cubicBezTo>
                  <a:cubicBezTo>
                    <a:pt x="969" y="1202"/>
                    <a:pt x="1298" y="969"/>
                    <a:pt x="1298" y="563"/>
                  </a:cubicBezTo>
                  <a:cubicBezTo>
                    <a:pt x="1298" y="233"/>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0" name="Google Shape;1630;p26"/>
            <p:cNvSpPr/>
            <p:nvPr/>
          </p:nvSpPr>
          <p:spPr>
            <a:xfrm rot="-5400000">
              <a:off x="1463955" y="155825"/>
              <a:ext cx="56312" cy="56312"/>
            </a:xfrm>
            <a:custGeom>
              <a:avLst/>
              <a:gdLst/>
              <a:ahLst/>
              <a:cxnLst/>
              <a:rect l="l" t="t" r="r" b="b"/>
              <a:pathLst>
                <a:path w="1299" h="1299" extrusionOk="0">
                  <a:moveTo>
                    <a:pt x="640" y="0"/>
                  </a:moveTo>
                  <a:cubicBezTo>
                    <a:pt x="330" y="0"/>
                    <a:pt x="0" y="330"/>
                    <a:pt x="0" y="640"/>
                  </a:cubicBezTo>
                  <a:cubicBezTo>
                    <a:pt x="0" y="969"/>
                    <a:pt x="330" y="1298"/>
                    <a:pt x="640" y="1298"/>
                  </a:cubicBezTo>
                  <a:cubicBezTo>
                    <a:pt x="969" y="1298"/>
                    <a:pt x="1298" y="969"/>
                    <a:pt x="1298" y="640"/>
                  </a:cubicBezTo>
                  <a:cubicBezTo>
                    <a:pt x="1298" y="330"/>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1" name="Google Shape;1631;p26"/>
            <p:cNvSpPr/>
            <p:nvPr/>
          </p:nvSpPr>
          <p:spPr>
            <a:xfrm rot="-5400000">
              <a:off x="1285505" y="156237"/>
              <a:ext cx="56312" cy="55488"/>
            </a:xfrm>
            <a:custGeom>
              <a:avLst/>
              <a:gdLst/>
              <a:ahLst/>
              <a:cxnLst/>
              <a:rect l="l" t="t" r="r" b="b"/>
              <a:pathLst>
                <a:path w="1299" h="1280" extrusionOk="0">
                  <a:moveTo>
                    <a:pt x="640" y="1"/>
                  </a:moveTo>
                  <a:cubicBezTo>
                    <a:pt x="330" y="1"/>
                    <a:pt x="0" y="311"/>
                    <a:pt x="0" y="640"/>
                  </a:cubicBezTo>
                  <a:cubicBezTo>
                    <a:pt x="0" y="969"/>
                    <a:pt x="330" y="1279"/>
                    <a:pt x="640" y="1279"/>
                  </a:cubicBezTo>
                  <a:cubicBezTo>
                    <a:pt x="969" y="1279"/>
                    <a:pt x="1298" y="969"/>
                    <a:pt x="1298" y="640"/>
                  </a:cubicBezTo>
                  <a:cubicBezTo>
                    <a:pt x="1298" y="311"/>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2" name="Google Shape;1632;p26"/>
            <p:cNvSpPr/>
            <p:nvPr/>
          </p:nvSpPr>
          <p:spPr>
            <a:xfrm rot="-5400000">
              <a:off x="1107055" y="155825"/>
              <a:ext cx="56312" cy="56312"/>
            </a:xfrm>
            <a:custGeom>
              <a:avLst/>
              <a:gdLst/>
              <a:ahLst/>
              <a:cxnLst/>
              <a:rect l="l" t="t" r="r" b="b"/>
              <a:pathLst>
                <a:path w="1299" h="1299" extrusionOk="0">
                  <a:moveTo>
                    <a:pt x="640" y="1"/>
                  </a:moveTo>
                  <a:cubicBezTo>
                    <a:pt x="330" y="1"/>
                    <a:pt x="0" y="330"/>
                    <a:pt x="0" y="640"/>
                  </a:cubicBezTo>
                  <a:cubicBezTo>
                    <a:pt x="0" y="970"/>
                    <a:pt x="330" y="1299"/>
                    <a:pt x="640" y="1299"/>
                  </a:cubicBezTo>
                  <a:cubicBezTo>
                    <a:pt x="969" y="1299"/>
                    <a:pt x="1298" y="970"/>
                    <a:pt x="1298" y="640"/>
                  </a:cubicBezTo>
                  <a:cubicBezTo>
                    <a:pt x="1298" y="330"/>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3" name="Google Shape;1633;p26"/>
            <p:cNvSpPr/>
            <p:nvPr/>
          </p:nvSpPr>
          <p:spPr>
            <a:xfrm rot="-5400000">
              <a:off x="926957" y="157927"/>
              <a:ext cx="56312" cy="52107"/>
            </a:xfrm>
            <a:custGeom>
              <a:avLst/>
              <a:gdLst/>
              <a:ahLst/>
              <a:cxnLst/>
              <a:rect l="l" t="t" r="r" b="b"/>
              <a:pathLst>
                <a:path w="1299" h="1202" extrusionOk="0">
                  <a:moveTo>
                    <a:pt x="640" y="0"/>
                  </a:moveTo>
                  <a:cubicBezTo>
                    <a:pt x="330" y="0"/>
                    <a:pt x="0" y="233"/>
                    <a:pt x="0" y="640"/>
                  </a:cubicBezTo>
                  <a:cubicBezTo>
                    <a:pt x="0" y="969"/>
                    <a:pt x="330" y="1201"/>
                    <a:pt x="640" y="1201"/>
                  </a:cubicBezTo>
                  <a:cubicBezTo>
                    <a:pt x="969" y="1201"/>
                    <a:pt x="1298" y="969"/>
                    <a:pt x="1298" y="640"/>
                  </a:cubicBezTo>
                  <a:cubicBezTo>
                    <a:pt x="1298" y="233"/>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4" name="Google Shape;1634;p26"/>
            <p:cNvSpPr/>
            <p:nvPr/>
          </p:nvSpPr>
          <p:spPr>
            <a:xfrm rot="-5400000">
              <a:off x="748507" y="157515"/>
              <a:ext cx="56312" cy="52930"/>
            </a:xfrm>
            <a:custGeom>
              <a:avLst/>
              <a:gdLst/>
              <a:ahLst/>
              <a:cxnLst/>
              <a:rect l="l" t="t" r="r" b="b"/>
              <a:pathLst>
                <a:path w="1299" h="1221" extrusionOk="0">
                  <a:moveTo>
                    <a:pt x="640" y="1"/>
                  </a:moveTo>
                  <a:cubicBezTo>
                    <a:pt x="330" y="1"/>
                    <a:pt x="0" y="252"/>
                    <a:pt x="0" y="562"/>
                  </a:cubicBezTo>
                  <a:cubicBezTo>
                    <a:pt x="0" y="969"/>
                    <a:pt x="330" y="1221"/>
                    <a:pt x="640" y="1221"/>
                  </a:cubicBezTo>
                  <a:cubicBezTo>
                    <a:pt x="969" y="1221"/>
                    <a:pt x="1298" y="969"/>
                    <a:pt x="1298" y="562"/>
                  </a:cubicBezTo>
                  <a:cubicBezTo>
                    <a:pt x="1298" y="252"/>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5" name="Google Shape;1635;p26"/>
            <p:cNvSpPr/>
            <p:nvPr/>
          </p:nvSpPr>
          <p:spPr>
            <a:xfrm rot="-5400000">
              <a:off x="2281844" y="299443"/>
              <a:ext cx="52930" cy="52930"/>
            </a:xfrm>
            <a:custGeom>
              <a:avLst/>
              <a:gdLst/>
              <a:ahLst/>
              <a:cxnLst/>
              <a:rect l="l" t="t" r="r" b="b"/>
              <a:pathLst>
                <a:path w="1221" h="1221" extrusionOk="0">
                  <a:moveTo>
                    <a:pt x="659" y="0"/>
                  </a:moveTo>
                  <a:cubicBezTo>
                    <a:pt x="252" y="0"/>
                    <a:pt x="0" y="252"/>
                    <a:pt x="0" y="640"/>
                  </a:cubicBezTo>
                  <a:cubicBezTo>
                    <a:pt x="0" y="969"/>
                    <a:pt x="252" y="1221"/>
                    <a:pt x="659" y="1221"/>
                  </a:cubicBezTo>
                  <a:cubicBezTo>
                    <a:pt x="969" y="1221"/>
                    <a:pt x="1221" y="969"/>
                    <a:pt x="1221" y="640"/>
                  </a:cubicBezTo>
                  <a:cubicBezTo>
                    <a:pt x="1221" y="252"/>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36" name="Google Shape;1636;p26"/>
          <p:cNvGrpSpPr/>
          <p:nvPr/>
        </p:nvGrpSpPr>
        <p:grpSpPr>
          <a:xfrm>
            <a:off x="8104714" y="4394475"/>
            <a:ext cx="925310" cy="943383"/>
            <a:chOff x="595389" y="1761100"/>
            <a:chExt cx="925310" cy="943383"/>
          </a:xfrm>
        </p:grpSpPr>
        <p:cxnSp>
          <p:nvCxnSpPr>
            <p:cNvPr id="1637" name="Google Shape;1637;p26"/>
            <p:cNvCxnSpPr/>
            <p:nvPr/>
          </p:nvCxnSpPr>
          <p:spPr>
            <a:xfrm>
              <a:off x="790199" y="2065118"/>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1638" name="Google Shape;1638;p26"/>
            <p:cNvCxnSpPr/>
            <p:nvPr/>
          </p:nvCxnSpPr>
          <p:spPr>
            <a:xfrm>
              <a:off x="595389" y="2117083"/>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1639" name="Google Shape;1639;p26"/>
            <p:cNvCxnSpPr/>
            <p:nvPr/>
          </p:nvCxnSpPr>
          <p:spPr>
            <a:xfrm>
              <a:off x="656919" y="1761100"/>
              <a:ext cx="730500" cy="587400"/>
            </a:xfrm>
            <a:prstGeom prst="straightConnector1">
              <a:avLst/>
            </a:prstGeom>
            <a:noFill/>
            <a:ln w="9525" cap="flat" cmpd="sng">
              <a:solidFill>
                <a:schemeClr val="dk2"/>
              </a:solidFill>
              <a:prstDash val="solid"/>
              <a:round/>
              <a:headEnd type="none" w="med" len="med"/>
              <a:tailEnd type="none" w="med" len="med"/>
            </a:ln>
          </p:spPr>
        </p:cxnSp>
      </p:grpSp>
      <p:sp>
        <p:nvSpPr>
          <p:cNvPr id="1640" name="Google Shape;1640;p26"/>
          <p:cNvSpPr txBox="1">
            <a:spLocks noGrp="1"/>
          </p:cNvSpPr>
          <p:nvPr>
            <p:ph type="title"/>
          </p:nvPr>
        </p:nvSpPr>
        <p:spPr>
          <a:xfrm>
            <a:off x="720000" y="540000"/>
            <a:ext cx="7704000" cy="4776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641" name="Google Shape;1641;p26"/>
          <p:cNvSpPr txBox="1">
            <a:spLocks noGrp="1"/>
          </p:cNvSpPr>
          <p:nvPr>
            <p:ph type="subTitle" idx="1"/>
          </p:nvPr>
        </p:nvSpPr>
        <p:spPr>
          <a:xfrm>
            <a:off x="1670563" y="3714439"/>
            <a:ext cx="2433300" cy="624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rtl="0">
              <a:lnSpc>
                <a:spcPct val="100000"/>
              </a:lnSpc>
              <a:spcBef>
                <a:spcPts val="0"/>
              </a:spcBef>
              <a:spcAft>
                <a:spcPts val="0"/>
              </a:spcAft>
              <a:buSzPts val="2100"/>
              <a:buNone/>
              <a:defRPr sz="2100"/>
            </a:lvl2pPr>
            <a:lvl3pPr lvl="2" rtl="0">
              <a:lnSpc>
                <a:spcPct val="100000"/>
              </a:lnSpc>
              <a:spcBef>
                <a:spcPts val="0"/>
              </a:spcBef>
              <a:spcAft>
                <a:spcPts val="0"/>
              </a:spcAft>
              <a:buSzPts val="2100"/>
              <a:buNone/>
              <a:defRPr sz="2100"/>
            </a:lvl3pPr>
            <a:lvl4pPr lvl="3" rtl="0">
              <a:lnSpc>
                <a:spcPct val="100000"/>
              </a:lnSpc>
              <a:spcBef>
                <a:spcPts val="0"/>
              </a:spcBef>
              <a:spcAft>
                <a:spcPts val="0"/>
              </a:spcAft>
              <a:buSzPts val="2100"/>
              <a:buNone/>
              <a:defRPr sz="2100"/>
            </a:lvl4pPr>
            <a:lvl5pPr lvl="4" rtl="0">
              <a:lnSpc>
                <a:spcPct val="100000"/>
              </a:lnSpc>
              <a:spcBef>
                <a:spcPts val="0"/>
              </a:spcBef>
              <a:spcAft>
                <a:spcPts val="0"/>
              </a:spcAft>
              <a:buSzPts val="2100"/>
              <a:buNone/>
              <a:defRPr sz="2100"/>
            </a:lvl5pPr>
            <a:lvl6pPr lvl="5" rtl="0">
              <a:lnSpc>
                <a:spcPct val="100000"/>
              </a:lnSpc>
              <a:spcBef>
                <a:spcPts val="0"/>
              </a:spcBef>
              <a:spcAft>
                <a:spcPts val="0"/>
              </a:spcAft>
              <a:buSzPts val="2100"/>
              <a:buNone/>
              <a:defRPr sz="2100"/>
            </a:lvl6pPr>
            <a:lvl7pPr lvl="6" rtl="0">
              <a:lnSpc>
                <a:spcPct val="100000"/>
              </a:lnSpc>
              <a:spcBef>
                <a:spcPts val="0"/>
              </a:spcBef>
              <a:spcAft>
                <a:spcPts val="0"/>
              </a:spcAft>
              <a:buSzPts val="2100"/>
              <a:buNone/>
              <a:defRPr sz="2100"/>
            </a:lvl7pPr>
            <a:lvl8pPr lvl="7" rtl="0">
              <a:lnSpc>
                <a:spcPct val="100000"/>
              </a:lnSpc>
              <a:spcBef>
                <a:spcPts val="0"/>
              </a:spcBef>
              <a:spcAft>
                <a:spcPts val="0"/>
              </a:spcAft>
              <a:buSzPts val="2100"/>
              <a:buNone/>
              <a:defRPr sz="2100"/>
            </a:lvl8pPr>
            <a:lvl9pPr lvl="8" rtl="0">
              <a:lnSpc>
                <a:spcPct val="100000"/>
              </a:lnSpc>
              <a:spcBef>
                <a:spcPts val="0"/>
              </a:spcBef>
              <a:spcAft>
                <a:spcPts val="0"/>
              </a:spcAft>
              <a:buSzPts val="2100"/>
              <a:buNone/>
              <a:defRPr sz="2100"/>
            </a:lvl9pPr>
          </a:lstStyle>
          <a:p>
            <a:endParaRPr/>
          </a:p>
        </p:txBody>
      </p:sp>
      <p:sp>
        <p:nvSpPr>
          <p:cNvPr id="1642" name="Google Shape;1642;p26"/>
          <p:cNvSpPr txBox="1">
            <a:spLocks noGrp="1"/>
          </p:cNvSpPr>
          <p:nvPr>
            <p:ph type="subTitle" idx="2"/>
          </p:nvPr>
        </p:nvSpPr>
        <p:spPr>
          <a:xfrm>
            <a:off x="5040137" y="3714439"/>
            <a:ext cx="2433300" cy="624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rtl="0">
              <a:lnSpc>
                <a:spcPct val="100000"/>
              </a:lnSpc>
              <a:spcBef>
                <a:spcPts val="0"/>
              </a:spcBef>
              <a:spcAft>
                <a:spcPts val="0"/>
              </a:spcAft>
              <a:buSzPts val="2100"/>
              <a:buNone/>
              <a:defRPr sz="2100"/>
            </a:lvl2pPr>
            <a:lvl3pPr lvl="2" rtl="0">
              <a:lnSpc>
                <a:spcPct val="100000"/>
              </a:lnSpc>
              <a:spcBef>
                <a:spcPts val="0"/>
              </a:spcBef>
              <a:spcAft>
                <a:spcPts val="0"/>
              </a:spcAft>
              <a:buSzPts val="2100"/>
              <a:buNone/>
              <a:defRPr sz="2100"/>
            </a:lvl3pPr>
            <a:lvl4pPr lvl="3" rtl="0">
              <a:lnSpc>
                <a:spcPct val="100000"/>
              </a:lnSpc>
              <a:spcBef>
                <a:spcPts val="0"/>
              </a:spcBef>
              <a:spcAft>
                <a:spcPts val="0"/>
              </a:spcAft>
              <a:buSzPts val="2100"/>
              <a:buNone/>
              <a:defRPr sz="2100"/>
            </a:lvl4pPr>
            <a:lvl5pPr lvl="4" rtl="0">
              <a:lnSpc>
                <a:spcPct val="100000"/>
              </a:lnSpc>
              <a:spcBef>
                <a:spcPts val="0"/>
              </a:spcBef>
              <a:spcAft>
                <a:spcPts val="0"/>
              </a:spcAft>
              <a:buSzPts val="2100"/>
              <a:buNone/>
              <a:defRPr sz="2100"/>
            </a:lvl5pPr>
            <a:lvl6pPr lvl="5" rtl="0">
              <a:lnSpc>
                <a:spcPct val="100000"/>
              </a:lnSpc>
              <a:spcBef>
                <a:spcPts val="0"/>
              </a:spcBef>
              <a:spcAft>
                <a:spcPts val="0"/>
              </a:spcAft>
              <a:buSzPts val="2100"/>
              <a:buNone/>
              <a:defRPr sz="2100"/>
            </a:lvl6pPr>
            <a:lvl7pPr lvl="6" rtl="0">
              <a:lnSpc>
                <a:spcPct val="100000"/>
              </a:lnSpc>
              <a:spcBef>
                <a:spcPts val="0"/>
              </a:spcBef>
              <a:spcAft>
                <a:spcPts val="0"/>
              </a:spcAft>
              <a:buSzPts val="2100"/>
              <a:buNone/>
              <a:defRPr sz="2100"/>
            </a:lvl7pPr>
            <a:lvl8pPr lvl="7" rtl="0">
              <a:lnSpc>
                <a:spcPct val="100000"/>
              </a:lnSpc>
              <a:spcBef>
                <a:spcPts val="0"/>
              </a:spcBef>
              <a:spcAft>
                <a:spcPts val="0"/>
              </a:spcAft>
              <a:buSzPts val="2100"/>
              <a:buNone/>
              <a:defRPr sz="2100"/>
            </a:lvl8pPr>
            <a:lvl9pPr lvl="8" rtl="0">
              <a:lnSpc>
                <a:spcPct val="100000"/>
              </a:lnSpc>
              <a:spcBef>
                <a:spcPts val="0"/>
              </a:spcBef>
              <a:spcAft>
                <a:spcPts val="0"/>
              </a:spcAft>
              <a:buSzPts val="2100"/>
              <a:buNone/>
              <a:defRPr sz="2100"/>
            </a:lvl9pPr>
          </a:lstStyle>
          <a:p>
            <a:endParaRPr/>
          </a:p>
        </p:txBody>
      </p:sp>
      <p:sp>
        <p:nvSpPr>
          <p:cNvPr id="1643" name="Google Shape;1643;p26"/>
          <p:cNvSpPr txBox="1">
            <a:spLocks noGrp="1"/>
          </p:cNvSpPr>
          <p:nvPr>
            <p:ph type="subTitle" idx="3"/>
          </p:nvPr>
        </p:nvSpPr>
        <p:spPr>
          <a:xfrm>
            <a:off x="1670564" y="3395250"/>
            <a:ext cx="2433300" cy="477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Anton"/>
              <a:buNone/>
              <a:defRPr sz="2400" b="1">
                <a:latin typeface="Poppins"/>
                <a:ea typeface="Poppins"/>
                <a:cs typeface="Poppins"/>
                <a:sym typeface="Poppins"/>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644" name="Google Shape;1644;p26"/>
          <p:cNvSpPr txBox="1">
            <a:spLocks noGrp="1"/>
          </p:cNvSpPr>
          <p:nvPr>
            <p:ph type="subTitle" idx="4"/>
          </p:nvPr>
        </p:nvSpPr>
        <p:spPr>
          <a:xfrm>
            <a:off x="5040139" y="3395250"/>
            <a:ext cx="2433300" cy="477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Anton"/>
              <a:buNone/>
              <a:defRPr sz="2400" b="1">
                <a:latin typeface="Poppins"/>
                <a:ea typeface="Poppins"/>
                <a:cs typeface="Poppins"/>
                <a:sym typeface="Poppins"/>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645" name="Google Shape;1645;p26"/>
          <p:cNvSpPr>
            <a:spLocks noGrp="1"/>
          </p:cNvSpPr>
          <p:nvPr>
            <p:ph type="pic" idx="5"/>
          </p:nvPr>
        </p:nvSpPr>
        <p:spPr>
          <a:xfrm>
            <a:off x="2104650" y="1563475"/>
            <a:ext cx="1565100" cy="1565100"/>
          </a:xfrm>
          <a:prstGeom prst="rect">
            <a:avLst/>
          </a:prstGeom>
          <a:noFill/>
          <a:ln w="19050" cap="flat" cmpd="sng">
            <a:solidFill>
              <a:schemeClr val="accent5"/>
            </a:solidFill>
            <a:prstDash val="solid"/>
            <a:round/>
            <a:headEnd type="none" w="sm" len="sm"/>
            <a:tailEnd type="none" w="sm" len="sm"/>
          </a:ln>
          <a:effectLst>
            <a:outerShdw blurRad="57150" dist="19050" dir="5400000" algn="bl" rotWithShape="0">
              <a:srgbClr val="000000">
                <a:alpha val="50000"/>
              </a:srgbClr>
            </a:outerShdw>
          </a:effectLst>
        </p:spPr>
      </p:sp>
      <p:sp>
        <p:nvSpPr>
          <p:cNvPr id="1646" name="Google Shape;1646;p26"/>
          <p:cNvSpPr>
            <a:spLocks noGrp="1"/>
          </p:cNvSpPr>
          <p:nvPr>
            <p:ph type="pic" idx="6"/>
          </p:nvPr>
        </p:nvSpPr>
        <p:spPr>
          <a:xfrm>
            <a:off x="5474200" y="1563475"/>
            <a:ext cx="1565100" cy="1565100"/>
          </a:xfrm>
          <a:prstGeom prst="rect">
            <a:avLst/>
          </a:prstGeom>
          <a:noFill/>
          <a:ln w="19050" cap="flat" cmpd="sng">
            <a:solidFill>
              <a:schemeClr val="accent5"/>
            </a:solidFill>
            <a:prstDash val="solid"/>
            <a:round/>
            <a:headEnd type="none" w="sm" len="sm"/>
            <a:tailEnd type="none" w="sm" len="sm"/>
          </a:ln>
          <a:effectLst>
            <a:outerShdw blurRad="57150" dist="19050" dir="5400000" algn="bl" rotWithShape="0">
              <a:srgbClr val="000000">
                <a:alpha val="50000"/>
              </a:srgbClr>
            </a:outerShdw>
          </a:effectLst>
        </p:spPr>
      </p:sp>
      <p:grpSp>
        <p:nvGrpSpPr>
          <p:cNvPr id="1647" name="Google Shape;1647;p26"/>
          <p:cNvGrpSpPr/>
          <p:nvPr/>
        </p:nvGrpSpPr>
        <p:grpSpPr>
          <a:xfrm>
            <a:off x="-1063405" y="1741563"/>
            <a:ext cx="1656312" cy="1660374"/>
            <a:chOff x="2929375" y="236175"/>
            <a:chExt cx="805325" cy="807300"/>
          </a:xfrm>
        </p:grpSpPr>
        <p:sp>
          <p:nvSpPr>
            <p:cNvPr id="1648" name="Google Shape;1648;p26"/>
            <p:cNvSpPr/>
            <p:nvPr/>
          </p:nvSpPr>
          <p:spPr>
            <a:xfrm>
              <a:off x="2986025" y="241975"/>
              <a:ext cx="280400" cy="191800"/>
            </a:xfrm>
            <a:custGeom>
              <a:avLst/>
              <a:gdLst/>
              <a:ahLst/>
              <a:cxnLst/>
              <a:rect l="l" t="t" r="r" b="b"/>
              <a:pathLst>
                <a:path w="11216" h="7672" extrusionOk="0">
                  <a:moveTo>
                    <a:pt x="11216" y="1"/>
                  </a:moveTo>
                  <a:cubicBezTo>
                    <a:pt x="10964" y="1"/>
                    <a:pt x="10809" y="98"/>
                    <a:pt x="10577" y="98"/>
                  </a:cubicBezTo>
                  <a:lnTo>
                    <a:pt x="310" y="7110"/>
                  </a:lnTo>
                  <a:cubicBezTo>
                    <a:pt x="233" y="7265"/>
                    <a:pt x="155" y="7439"/>
                    <a:pt x="0" y="7672"/>
                  </a:cubicBezTo>
                  <a:lnTo>
                    <a:pt x="1121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9" name="Google Shape;1649;p26"/>
            <p:cNvSpPr/>
            <p:nvPr/>
          </p:nvSpPr>
          <p:spPr>
            <a:xfrm>
              <a:off x="2951650" y="236175"/>
              <a:ext cx="395650" cy="270250"/>
            </a:xfrm>
            <a:custGeom>
              <a:avLst/>
              <a:gdLst/>
              <a:ahLst/>
              <a:cxnLst/>
              <a:rect l="l" t="t" r="r" b="b"/>
              <a:pathLst>
                <a:path w="15826" h="10810" extrusionOk="0">
                  <a:moveTo>
                    <a:pt x="15341" y="1"/>
                  </a:moveTo>
                  <a:lnTo>
                    <a:pt x="155" y="10402"/>
                  </a:lnTo>
                  <a:cubicBezTo>
                    <a:pt x="155" y="10499"/>
                    <a:pt x="78" y="10654"/>
                    <a:pt x="0" y="10809"/>
                  </a:cubicBezTo>
                  <a:lnTo>
                    <a:pt x="1582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0" name="Google Shape;1650;p26"/>
            <p:cNvSpPr/>
            <p:nvPr/>
          </p:nvSpPr>
          <p:spPr>
            <a:xfrm>
              <a:off x="2935650" y="241975"/>
              <a:ext cx="472175" cy="324975"/>
            </a:xfrm>
            <a:custGeom>
              <a:avLst/>
              <a:gdLst/>
              <a:ahLst/>
              <a:cxnLst/>
              <a:rect l="l" t="t" r="r" b="b"/>
              <a:pathLst>
                <a:path w="18887" h="12999" extrusionOk="0">
                  <a:moveTo>
                    <a:pt x="18558" y="1"/>
                  </a:moveTo>
                  <a:lnTo>
                    <a:pt x="78" y="12689"/>
                  </a:lnTo>
                  <a:cubicBezTo>
                    <a:pt x="78" y="12766"/>
                    <a:pt x="78" y="12844"/>
                    <a:pt x="1" y="12999"/>
                  </a:cubicBezTo>
                  <a:lnTo>
                    <a:pt x="18887" y="98"/>
                  </a:lnTo>
                  <a:cubicBezTo>
                    <a:pt x="18790" y="1"/>
                    <a:pt x="18713" y="1"/>
                    <a:pt x="1855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1" name="Google Shape;1651;p26"/>
            <p:cNvSpPr/>
            <p:nvPr/>
          </p:nvSpPr>
          <p:spPr>
            <a:xfrm>
              <a:off x="2929375" y="254100"/>
              <a:ext cx="530750" cy="367575"/>
            </a:xfrm>
            <a:custGeom>
              <a:avLst/>
              <a:gdLst/>
              <a:ahLst/>
              <a:cxnLst/>
              <a:rect l="l" t="t" r="r" b="b"/>
              <a:pathLst>
                <a:path w="21230" h="14703" extrusionOk="0">
                  <a:moveTo>
                    <a:pt x="20978" y="0"/>
                  </a:moveTo>
                  <a:lnTo>
                    <a:pt x="77" y="14373"/>
                  </a:lnTo>
                  <a:cubicBezTo>
                    <a:pt x="77" y="14451"/>
                    <a:pt x="0" y="14528"/>
                    <a:pt x="0" y="14702"/>
                  </a:cubicBezTo>
                  <a:lnTo>
                    <a:pt x="21230" y="97"/>
                  </a:lnTo>
                  <a:cubicBezTo>
                    <a:pt x="21152" y="97"/>
                    <a:pt x="21075" y="97"/>
                    <a:pt x="2097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2" name="Google Shape;1652;p26"/>
            <p:cNvSpPr/>
            <p:nvPr/>
          </p:nvSpPr>
          <p:spPr>
            <a:xfrm>
              <a:off x="2929375" y="272500"/>
              <a:ext cx="577250" cy="397600"/>
            </a:xfrm>
            <a:custGeom>
              <a:avLst/>
              <a:gdLst/>
              <a:ahLst/>
              <a:cxnLst/>
              <a:rect l="l" t="t" r="r" b="b"/>
              <a:pathLst>
                <a:path w="23090" h="15904" extrusionOk="0">
                  <a:moveTo>
                    <a:pt x="22838" y="0"/>
                  </a:moveTo>
                  <a:lnTo>
                    <a:pt x="0" y="15574"/>
                  </a:lnTo>
                  <a:cubicBezTo>
                    <a:pt x="77" y="15729"/>
                    <a:pt x="77" y="15826"/>
                    <a:pt x="77" y="15903"/>
                  </a:cubicBezTo>
                  <a:lnTo>
                    <a:pt x="23089" y="155"/>
                  </a:lnTo>
                  <a:cubicBezTo>
                    <a:pt x="23012" y="78"/>
                    <a:pt x="22915" y="78"/>
                    <a:pt x="2283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3" name="Google Shape;1653;p26"/>
            <p:cNvSpPr/>
            <p:nvPr/>
          </p:nvSpPr>
          <p:spPr>
            <a:xfrm>
              <a:off x="2935650" y="294775"/>
              <a:ext cx="611175" cy="421825"/>
            </a:xfrm>
            <a:custGeom>
              <a:avLst/>
              <a:gdLst/>
              <a:ahLst/>
              <a:cxnLst/>
              <a:rect l="l" t="t" r="r" b="b"/>
              <a:pathLst>
                <a:path w="24447" h="16873" extrusionOk="0">
                  <a:moveTo>
                    <a:pt x="24214" y="0"/>
                  </a:moveTo>
                  <a:lnTo>
                    <a:pt x="1" y="16543"/>
                  </a:lnTo>
                  <a:cubicBezTo>
                    <a:pt x="1" y="16620"/>
                    <a:pt x="1" y="16698"/>
                    <a:pt x="78" y="16872"/>
                  </a:cubicBezTo>
                  <a:lnTo>
                    <a:pt x="24446" y="155"/>
                  </a:lnTo>
                  <a:cubicBezTo>
                    <a:pt x="24369" y="78"/>
                    <a:pt x="24291" y="0"/>
                    <a:pt x="2421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4" name="Google Shape;1654;p26"/>
            <p:cNvSpPr/>
            <p:nvPr/>
          </p:nvSpPr>
          <p:spPr>
            <a:xfrm>
              <a:off x="2945350" y="318975"/>
              <a:ext cx="637775" cy="439750"/>
            </a:xfrm>
            <a:custGeom>
              <a:avLst/>
              <a:gdLst/>
              <a:ahLst/>
              <a:cxnLst/>
              <a:rect l="l" t="t" r="r" b="b"/>
              <a:pathLst>
                <a:path w="25511" h="17590" extrusionOk="0">
                  <a:moveTo>
                    <a:pt x="25279" y="1"/>
                  </a:moveTo>
                  <a:lnTo>
                    <a:pt x="0" y="17357"/>
                  </a:lnTo>
                  <a:cubicBezTo>
                    <a:pt x="0" y="17434"/>
                    <a:pt x="97" y="17512"/>
                    <a:pt x="97" y="17589"/>
                  </a:cubicBezTo>
                  <a:lnTo>
                    <a:pt x="25511" y="156"/>
                  </a:lnTo>
                  <a:cubicBezTo>
                    <a:pt x="25434" y="78"/>
                    <a:pt x="25356" y="78"/>
                    <a:pt x="2527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5" name="Google Shape;1655;p26"/>
            <p:cNvSpPr/>
            <p:nvPr/>
          </p:nvSpPr>
          <p:spPr>
            <a:xfrm>
              <a:off x="2959875" y="347075"/>
              <a:ext cx="655700" cy="449900"/>
            </a:xfrm>
            <a:custGeom>
              <a:avLst/>
              <a:gdLst/>
              <a:ahLst/>
              <a:cxnLst/>
              <a:rect l="l" t="t" r="r" b="b"/>
              <a:pathLst>
                <a:path w="26228" h="17996" extrusionOk="0">
                  <a:moveTo>
                    <a:pt x="25976" y="0"/>
                  </a:moveTo>
                  <a:lnTo>
                    <a:pt x="0" y="17763"/>
                  </a:lnTo>
                  <a:cubicBezTo>
                    <a:pt x="0" y="17841"/>
                    <a:pt x="78" y="17918"/>
                    <a:pt x="78" y="17996"/>
                  </a:cubicBezTo>
                  <a:lnTo>
                    <a:pt x="26228" y="155"/>
                  </a:lnTo>
                  <a:cubicBezTo>
                    <a:pt x="26150" y="78"/>
                    <a:pt x="26053" y="0"/>
                    <a:pt x="2597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6" name="Google Shape;1656;p26"/>
            <p:cNvSpPr/>
            <p:nvPr/>
          </p:nvSpPr>
          <p:spPr>
            <a:xfrm>
              <a:off x="2977800" y="377575"/>
              <a:ext cx="663925" cy="457650"/>
            </a:xfrm>
            <a:custGeom>
              <a:avLst/>
              <a:gdLst/>
              <a:ahLst/>
              <a:cxnLst/>
              <a:rect l="l" t="t" r="r" b="b"/>
              <a:pathLst>
                <a:path w="26557" h="18306" extrusionOk="0">
                  <a:moveTo>
                    <a:pt x="26402" y="1"/>
                  </a:moveTo>
                  <a:lnTo>
                    <a:pt x="0" y="18073"/>
                  </a:lnTo>
                  <a:cubicBezTo>
                    <a:pt x="0" y="18151"/>
                    <a:pt x="78" y="18228"/>
                    <a:pt x="78" y="18306"/>
                  </a:cubicBezTo>
                  <a:lnTo>
                    <a:pt x="26557" y="156"/>
                  </a:lnTo>
                  <a:cubicBezTo>
                    <a:pt x="26557" y="78"/>
                    <a:pt x="26479" y="1"/>
                    <a:pt x="2640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7" name="Google Shape;1657;p26"/>
            <p:cNvSpPr/>
            <p:nvPr/>
          </p:nvSpPr>
          <p:spPr>
            <a:xfrm>
              <a:off x="2998125" y="409550"/>
              <a:ext cx="669750" cy="460075"/>
            </a:xfrm>
            <a:custGeom>
              <a:avLst/>
              <a:gdLst/>
              <a:ahLst/>
              <a:cxnLst/>
              <a:rect l="l" t="t" r="r" b="b"/>
              <a:pathLst>
                <a:path w="26790" h="18403" extrusionOk="0">
                  <a:moveTo>
                    <a:pt x="26635" y="0"/>
                  </a:moveTo>
                  <a:lnTo>
                    <a:pt x="1" y="18170"/>
                  </a:lnTo>
                  <a:cubicBezTo>
                    <a:pt x="78" y="18247"/>
                    <a:pt x="78" y="18247"/>
                    <a:pt x="78" y="18325"/>
                  </a:cubicBezTo>
                  <a:lnTo>
                    <a:pt x="156" y="18402"/>
                  </a:lnTo>
                  <a:lnTo>
                    <a:pt x="26790" y="174"/>
                  </a:lnTo>
                  <a:cubicBezTo>
                    <a:pt x="26712" y="174"/>
                    <a:pt x="26712" y="78"/>
                    <a:pt x="26712" y="78"/>
                  </a:cubicBezTo>
                  <a:lnTo>
                    <a:pt x="26635"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8" name="Google Shape;1658;p26"/>
            <p:cNvSpPr/>
            <p:nvPr/>
          </p:nvSpPr>
          <p:spPr>
            <a:xfrm>
              <a:off x="3022350" y="443925"/>
              <a:ext cx="665875" cy="458125"/>
            </a:xfrm>
            <a:custGeom>
              <a:avLst/>
              <a:gdLst/>
              <a:ahLst/>
              <a:cxnLst/>
              <a:rect l="l" t="t" r="r" b="b"/>
              <a:pathLst>
                <a:path w="26635" h="18325" extrusionOk="0">
                  <a:moveTo>
                    <a:pt x="26557" y="0"/>
                  </a:moveTo>
                  <a:lnTo>
                    <a:pt x="0" y="18170"/>
                  </a:lnTo>
                  <a:cubicBezTo>
                    <a:pt x="78" y="18247"/>
                    <a:pt x="155" y="18247"/>
                    <a:pt x="155" y="18325"/>
                  </a:cubicBezTo>
                  <a:lnTo>
                    <a:pt x="26634" y="252"/>
                  </a:lnTo>
                  <a:cubicBezTo>
                    <a:pt x="26634" y="155"/>
                    <a:pt x="26557" y="78"/>
                    <a:pt x="2655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9" name="Google Shape;1659;p26"/>
            <p:cNvSpPr/>
            <p:nvPr/>
          </p:nvSpPr>
          <p:spPr>
            <a:xfrm>
              <a:off x="3050425" y="480250"/>
              <a:ext cx="655725" cy="451825"/>
            </a:xfrm>
            <a:custGeom>
              <a:avLst/>
              <a:gdLst/>
              <a:ahLst/>
              <a:cxnLst/>
              <a:rect l="l" t="t" r="r" b="b"/>
              <a:pathLst>
                <a:path w="26229" h="18073" extrusionOk="0">
                  <a:moveTo>
                    <a:pt x="26151" y="0"/>
                  </a:moveTo>
                  <a:lnTo>
                    <a:pt x="1" y="17918"/>
                  </a:lnTo>
                  <a:cubicBezTo>
                    <a:pt x="78" y="17995"/>
                    <a:pt x="156" y="17995"/>
                    <a:pt x="252" y="18073"/>
                  </a:cubicBezTo>
                  <a:lnTo>
                    <a:pt x="26228" y="252"/>
                  </a:lnTo>
                  <a:cubicBezTo>
                    <a:pt x="26228" y="155"/>
                    <a:pt x="26151" y="78"/>
                    <a:pt x="261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0" name="Google Shape;1660;p26"/>
            <p:cNvSpPr/>
            <p:nvPr/>
          </p:nvSpPr>
          <p:spPr>
            <a:xfrm>
              <a:off x="3082875" y="520425"/>
              <a:ext cx="637300" cy="440225"/>
            </a:xfrm>
            <a:custGeom>
              <a:avLst/>
              <a:gdLst/>
              <a:ahLst/>
              <a:cxnLst/>
              <a:rect l="l" t="t" r="r" b="b"/>
              <a:pathLst>
                <a:path w="25492" h="17609" extrusionOk="0">
                  <a:moveTo>
                    <a:pt x="25414" y="1"/>
                  </a:moveTo>
                  <a:lnTo>
                    <a:pt x="0" y="17434"/>
                  </a:lnTo>
                  <a:cubicBezTo>
                    <a:pt x="78" y="17434"/>
                    <a:pt x="155" y="17531"/>
                    <a:pt x="233" y="17609"/>
                  </a:cubicBezTo>
                  <a:lnTo>
                    <a:pt x="25492" y="253"/>
                  </a:lnTo>
                  <a:cubicBezTo>
                    <a:pt x="25492" y="175"/>
                    <a:pt x="25414" y="98"/>
                    <a:pt x="2541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1" name="Google Shape;1661;p26"/>
            <p:cNvSpPr/>
            <p:nvPr/>
          </p:nvSpPr>
          <p:spPr>
            <a:xfrm>
              <a:off x="3119200" y="563050"/>
              <a:ext cx="611150" cy="421825"/>
            </a:xfrm>
            <a:custGeom>
              <a:avLst/>
              <a:gdLst/>
              <a:ahLst/>
              <a:cxnLst/>
              <a:rect l="l" t="t" r="r" b="b"/>
              <a:pathLst>
                <a:path w="24446" h="16873" extrusionOk="0">
                  <a:moveTo>
                    <a:pt x="24368" y="1"/>
                  </a:moveTo>
                  <a:lnTo>
                    <a:pt x="0" y="16698"/>
                  </a:lnTo>
                  <a:cubicBezTo>
                    <a:pt x="78" y="16795"/>
                    <a:pt x="155" y="16795"/>
                    <a:pt x="233" y="16872"/>
                  </a:cubicBezTo>
                  <a:lnTo>
                    <a:pt x="24446" y="233"/>
                  </a:lnTo>
                  <a:cubicBezTo>
                    <a:pt x="24446" y="156"/>
                    <a:pt x="24368" y="78"/>
                    <a:pt x="2436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2" name="Google Shape;1662;p26"/>
            <p:cNvSpPr/>
            <p:nvPr/>
          </p:nvSpPr>
          <p:spPr>
            <a:xfrm>
              <a:off x="3159375" y="609550"/>
              <a:ext cx="575325" cy="397600"/>
            </a:xfrm>
            <a:custGeom>
              <a:avLst/>
              <a:gdLst/>
              <a:ahLst/>
              <a:cxnLst/>
              <a:rect l="l" t="t" r="r" b="b"/>
              <a:pathLst>
                <a:path w="23013" h="15904" extrusionOk="0">
                  <a:moveTo>
                    <a:pt x="23013" y="0"/>
                  </a:moveTo>
                  <a:lnTo>
                    <a:pt x="1" y="15729"/>
                  </a:lnTo>
                  <a:cubicBezTo>
                    <a:pt x="78" y="15806"/>
                    <a:pt x="156" y="15806"/>
                    <a:pt x="253" y="15903"/>
                  </a:cubicBezTo>
                  <a:lnTo>
                    <a:pt x="23013" y="233"/>
                  </a:lnTo>
                  <a:lnTo>
                    <a:pt x="23013"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3" name="Google Shape;1663;p26"/>
            <p:cNvSpPr/>
            <p:nvPr/>
          </p:nvSpPr>
          <p:spPr>
            <a:xfrm>
              <a:off x="3203925" y="657975"/>
              <a:ext cx="530775" cy="365150"/>
            </a:xfrm>
            <a:custGeom>
              <a:avLst/>
              <a:gdLst/>
              <a:ahLst/>
              <a:cxnLst/>
              <a:rect l="l" t="t" r="r" b="b"/>
              <a:pathLst>
                <a:path w="21231" h="14606" extrusionOk="0">
                  <a:moveTo>
                    <a:pt x="21231" y="0"/>
                  </a:moveTo>
                  <a:lnTo>
                    <a:pt x="1" y="14528"/>
                  </a:lnTo>
                  <a:cubicBezTo>
                    <a:pt x="156" y="14606"/>
                    <a:pt x="233" y="14606"/>
                    <a:pt x="311" y="14606"/>
                  </a:cubicBezTo>
                  <a:lnTo>
                    <a:pt x="21231" y="310"/>
                  </a:lnTo>
                  <a:lnTo>
                    <a:pt x="2123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4" name="Google Shape;1664;p26"/>
            <p:cNvSpPr/>
            <p:nvPr/>
          </p:nvSpPr>
          <p:spPr>
            <a:xfrm>
              <a:off x="3256225" y="712200"/>
              <a:ext cx="472200" cy="324975"/>
            </a:xfrm>
            <a:custGeom>
              <a:avLst/>
              <a:gdLst/>
              <a:ahLst/>
              <a:cxnLst/>
              <a:rect l="l" t="t" r="r" b="b"/>
              <a:pathLst>
                <a:path w="18888" h="12999" extrusionOk="0">
                  <a:moveTo>
                    <a:pt x="18887" y="1"/>
                  </a:moveTo>
                  <a:lnTo>
                    <a:pt x="1" y="12921"/>
                  </a:lnTo>
                  <a:cubicBezTo>
                    <a:pt x="156" y="12921"/>
                    <a:pt x="253" y="12998"/>
                    <a:pt x="408" y="12998"/>
                  </a:cubicBezTo>
                  <a:lnTo>
                    <a:pt x="18887" y="330"/>
                  </a:lnTo>
                  <a:lnTo>
                    <a:pt x="18887"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5" name="Google Shape;1665;p26"/>
            <p:cNvSpPr/>
            <p:nvPr/>
          </p:nvSpPr>
          <p:spPr>
            <a:xfrm>
              <a:off x="3318700" y="772750"/>
              <a:ext cx="393725" cy="270725"/>
            </a:xfrm>
            <a:custGeom>
              <a:avLst/>
              <a:gdLst/>
              <a:ahLst/>
              <a:cxnLst/>
              <a:rect l="l" t="t" r="r" b="b"/>
              <a:pathLst>
                <a:path w="15749" h="10829" extrusionOk="0">
                  <a:moveTo>
                    <a:pt x="15749" y="0"/>
                  </a:moveTo>
                  <a:lnTo>
                    <a:pt x="1" y="10828"/>
                  </a:lnTo>
                  <a:lnTo>
                    <a:pt x="485" y="10828"/>
                  </a:lnTo>
                  <a:lnTo>
                    <a:pt x="15671" y="407"/>
                  </a:lnTo>
                  <a:cubicBezTo>
                    <a:pt x="15671" y="252"/>
                    <a:pt x="15749" y="174"/>
                    <a:pt x="1574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6" name="Google Shape;1666;p26"/>
            <p:cNvSpPr/>
            <p:nvPr/>
          </p:nvSpPr>
          <p:spPr>
            <a:xfrm>
              <a:off x="3399575" y="845375"/>
              <a:ext cx="280425" cy="191800"/>
            </a:xfrm>
            <a:custGeom>
              <a:avLst/>
              <a:gdLst/>
              <a:ahLst/>
              <a:cxnLst/>
              <a:rect l="l" t="t" r="r" b="b"/>
              <a:pathLst>
                <a:path w="11217" h="7672" extrusionOk="0">
                  <a:moveTo>
                    <a:pt x="11216" y="1"/>
                  </a:moveTo>
                  <a:lnTo>
                    <a:pt x="1" y="7671"/>
                  </a:lnTo>
                  <a:cubicBezTo>
                    <a:pt x="233" y="7594"/>
                    <a:pt x="407" y="7594"/>
                    <a:pt x="562" y="7594"/>
                  </a:cubicBezTo>
                  <a:lnTo>
                    <a:pt x="10887" y="485"/>
                  </a:lnTo>
                  <a:cubicBezTo>
                    <a:pt x="10984" y="330"/>
                    <a:pt x="11061" y="175"/>
                    <a:pt x="1121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lumns 3">
  <p:cSld name="CUSTOM_11_1">
    <p:spTree>
      <p:nvGrpSpPr>
        <p:cNvPr id="1" name="Shape 1667"/>
        <p:cNvGrpSpPr/>
        <p:nvPr/>
      </p:nvGrpSpPr>
      <p:grpSpPr>
        <a:xfrm>
          <a:off x="0" y="0"/>
          <a:ext cx="0" cy="0"/>
          <a:chOff x="0" y="0"/>
          <a:chExt cx="0" cy="0"/>
        </a:xfrm>
      </p:grpSpPr>
      <p:pic>
        <p:nvPicPr>
          <p:cNvPr id="1668" name="Google Shape;1668;p27"/>
          <p:cNvPicPr preferRelativeResize="0"/>
          <p:nvPr/>
        </p:nvPicPr>
        <p:blipFill>
          <a:blip r:embed="rId2">
            <a:alphaModFix/>
          </a:blip>
          <a:stretch>
            <a:fillRect/>
          </a:stretch>
        </p:blipFill>
        <p:spPr>
          <a:xfrm rot="-5400000">
            <a:off x="1993300" y="-1993300"/>
            <a:ext cx="5152625" cy="9139226"/>
          </a:xfrm>
          <a:prstGeom prst="rect">
            <a:avLst/>
          </a:prstGeom>
          <a:noFill/>
          <a:ln>
            <a:noFill/>
          </a:ln>
        </p:spPr>
      </p:pic>
      <p:pic>
        <p:nvPicPr>
          <p:cNvPr id="1669" name="Google Shape;1669;p27"/>
          <p:cNvPicPr preferRelativeResize="0"/>
          <p:nvPr/>
        </p:nvPicPr>
        <p:blipFill>
          <a:blip r:embed="rId2">
            <a:alphaModFix/>
          </a:blip>
          <a:stretch>
            <a:fillRect/>
          </a:stretch>
        </p:blipFill>
        <p:spPr>
          <a:xfrm rot="-5400000">
            <a:off x="1993300" y="-1993300"/>
            <a:ext cx="5152625" cy="9139226"/>
          </a:xfrm>
          <a:prstGeom prst="rect">
            <a:avLst/>
          </a:prstGeom>
          <a:noFill/>
          <a:ln>
            <a:noFill/>
          </a:ln>
        </p:spPr>
      </p:pic>
      <p:grpSp>
        <p:nvGrpSpPr>
          <p:cNvPr id="1670" name="Google Shape;1670;p27"/>
          <p:cNvGrpSpPr/>
          <p:nvPr/>
        </p:nvGrpSpPr>
        <p:grpSpPr>
          <a:xfrm>
            <a:off x="7947370" y="-568374"/>
            <a:ext cx="1656312" cy="1660374"/>
            <a:chOff x="2929375" y="236175"/>
            <a:chExt cx="805325" cy="807300"/>
          </a:xfrm>
        </p:grpSpPr>
        <p:sp>
          <p:nvSpPr>
            <p:cNvPr id="1671" name="Google Shape;1671;p27"/>
            <p:cNvSpPr/>
            <p:nvPr/>
          </p:nvSpPr>
          <p:spPr>
            <a:xfrm>
              <a:off x="2986025" y="241975"/>
              <a:ext cx="280400" cy="191800"/>
            </a:xfrm>
            <a:custGeom>
              <a:avLst/>
              <a:gdLst/>
              <a:ahLst/>
              <a:cxnLst/>
              <a:rect l="l" t="t" r="r" b="b"/>
              <a:pathLst>
                <a:path w="11216" h="7672" extrusionOk="0">
                  <a:moveTo>
                    <a:pt x="11216" y="1"/>
                  </a:moveTo>
                  <a:cubicBezTo>
                    <a:pt x="10964" y="1"/>
                    <a:pt x="10809" y="98"/>
                    <a:pt x="10577" y="98"/>
                  </a:cubicBezTo>
                  <a:lnTo>
                    <a:pt x="310" y="7110"/>
                  </a:lnTo>
                  <a:cubicBezTo>
                    <a:pt x="233" y="7265"/>
                    <a:pt x="155" y="7439"/>
                    <a:pt x="0" y="7672"/>
                  </a:cubicBezTo>
                  <a:lnTo>
                    <a:pt x="1121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2" name="Google Shape;1672;p27"/>
            <p:cNvSpPr/>
            <p:nvPr/>
          </p:nvSpPr>
          <p:spPr>
            <a:xfrm>
              <a:off x="2951650" y="236175"/>
              <a:ext cx="395650" cy="270250"/>
            </a:xfrm>
            <a:custGeom>
              <a:avLst/>
              <a:gdLst/>
              <a:ahLst/>
              <a:cxnLst/>
              <a:rect l="l" t="t" r="r" b="b"/>
              <a:pathLst>
                <a:path w="15826" h="10810" extrusionOk="0">
                  <a:moveTo>
                    <a:pt x="15341" y="1"/>
                  </a:moveTo>
                  <a:lnTo>
                    <a:pt x="155" y="10402"/>
                  </a:lnTo>
                  <a:cubicBezTo>
                    <a:pt x="155" y="10499"/>
                    <a:pt x="78" y="10654"/>
                    <a:pt x="0" y="10809"/>
                  </a:cubicBezTo>
                  <a:lnTo>
                    <a:pt x="1582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3" name="Google Shape;1673;p27"/>
            <p:cNvSpPr/>
            <p:nvPr/>
          </p:nvSpPr>
          <p:spPr>
            <a:xfrm>
              <a:off x="2935650" y="241975"/>
              <a:ext cx="472175" cy="324975"/>
            </a:xfrm>
            <a:custGeom>
              <a:avLst/>
              <a:gdLst/>
              <a:ahLst/>
              <a:cxnLst/>
              <a:rect l="l" t="t" r="r" b="b"/>
              <a:pathLst>
                <a:path w="18887" h="12999" extrusionOk="0">
                  <a:moveTo>
                    <a:pt x="18558" y="1"/>
                  </a:moveTo>
                  <a:lnTo>
                    <a:pt x="78" y="12689"/>
                  </a:lnTo>
                  <a:cubicBezTo>
                    <a:pt x="78" y="12766"/>
                    <a:pt x="78" y="12844"/>
                    <a:pt x="1" y="12999"/>
                  </a:cubicBezTo>
                  <a:lnTo>
                    <a:pt x="18887" y="98"/>
                  </a:lnTo>
                  <a:cubicBezTo>
                    <a:pt x="18790" y="1"/>
                    <a:pt x="18713" y="1"/>
                    <a:pt x="1855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4" name="Google Shape;1674;p27"/>
            <p:cNvSpPr/>
            <p:nvPr/>
          </p:nvSpPr>
          <p:spPr>
            <a:xfrm>
              <a:off x="2929375" y="254100"/>
              <a:ext cx="530750" cy="367575"/>
            </a:xfrm>
            <a:custGeom>
              <a:avLst/>
              <a:gdLst/>
              <a:ahLst/>
              <a:cxnLst/>
              <a:rect l="l" t="t" r="r" b="b"/>
              <a:pathLst>
                <a:path w="21230" h="14703" extrusionOk="0">
                  <a:moveTo>
                    <a:pt x="20978" y="0"/>
                  </a:moveTo>
                  <a:lnTo>
                    <a:pt x="77" y="14373"/>
                  </a:lnTo>
                  <a:cubicBezTo>
                    <a:pt x="77" y="14451"/>
                    <a:pt x="0" y="14528"/>
                    <a:pt x="0" y="14702"/>
                  </a:cubicBezTo>
                  <a:lnTo>
                    <a:pt x="21230" y="97"/>
                  </a:lnTo>
                  <a:cubicBezTo>
                    <a:pt x="21152" y="97"/>
                    <a:pt x="21075" y="97"/>
                    <a:pt x="2097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5" name="Google Shape;1675;p27"/>
            <p:cNvSpPr/>
            <p:nvPr/>
          </p:nvSpPr>
          <p:spPr>
            <a:xfrm>
              <a:off x="2929375" y="272500"/>
              <a:ext cx="577250" cy="397600"/>
            </a:xfrm>
            <a:custGeom>
              <a:avLst/>
              <a:gdLst/>
              <a:ahLst/>
              <a:cxnLst/>
              <a:rect l="l" t="t" r="r" b="b"/>
              <a:pathLst>
                <a:path w="23090" h="15904" extrusionOk="0">
                  <a:moveTo>
                    <a:pt x="22838" y="0"/>
                  </a:moveTo>
                  <a:lnTo>
                    <a:pt x="0" y="15574"/>
                  </a:lnTo>
                  <a:cubicBezTo>
                    <a:pt x="77" y="15729"/>
                    <a:pt x="77" y="15826"/>
                    <a:pt x="77" y="15903"/>
                  </a:cubicBezTo>
                  <a:lnTo>
                    <a:pt x="23089" y="155"/>
                  </a:lnTo>
                  <a:cubicBezTo>
                    <a:pt x="23012" y="78"/>
                    <a:pt x="22915" y="78"/>
                    <a:pt x="2283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6" name="Google Shape;1676;p27"/>
            <p:cNvSpPr/>
            <p:nvPr/>
          </p:nvSpPr>
          <p:spPr>
            <a:xfrm>
              <a:off x="2935650" y="294775"/>
              <a:ext cx="611175" cy="421825"/>
            </a:xfrm>
            <a:custGeom>
              <a:avLst/>
              <a:gdLst/>
              <a:ahLst/>
              <a:cxnLst/>
              <a:rect l="l" t="t" r="r" b="b"/>
              <a:pathLst>
                <a:path w="24447" h="16873" extrusionOk="0">
                  <a:moveTo>
                    <a:pt x="24214" y="0"/>
                  </a:moveTo>
                  <a:lnTo>
                    <a:pt x="1" y="16543"/>
                  </a:lnTo>
                  <a:cubicBezTo>
                    <a:pt x="1" y="16620"/>
                    <a:pt x="1" y="16698"/>
                    <a:pt x="78" y="16872"/>
                  </a:cubicBezTo>
                  <a:lnTo>
                    <a:pt x="24446" y="155"/>
                  </a:lnTo>
                  <a:cubicBezTo>
                    <a:pt x="24369" y="78"/>
                    <a:pt x="24291" y="0"/>
                    <a:pt x="2421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7" name="Google Shape;1677;p27"/>
            <p:cNvSpPr/>
            <p:nvPr/>
          </p:nvSpPr>
          <p:spPr>
            <a:xfrm>
              <a:off x="2945350" y="318975"/>
              <a:ext cx="637775" cy="439750"/>
            </a:xfrm>
            <a:custGeom>
              <a:avLst/>
              <a:gdLst/>
              <a:ahLst/>
              <a:cxnLst/>
              <a:rect l="l" t="t" r="r" b="b"/>
              <a:pathLst>
                <a:path w="25511" h="17590" extrusionOk="0">
                  <a:moveTo>
                    <a:pt x="25279" y="1"/>
                  </a:moveTo>
                  <a:lnTo>
                    <a:pt x="0" y="17357"/>
                  </a:lnTo>
                  <a:cubicBezTo>
                    <a:pt x="0" y="17434"/>
                    <a:pt x="97" y="17512"/>
                    <a:pt x="97" y="17589"/>
                  </a:cubicBezTo>
                  <a:lnTo>
                    <a:pt x="25511" y="156"/>
                  </a:lnTo>
                  <a:cubicBezTo>
                    <a:pt x="25434" y="78"/>
                    <a:pt x="25356" y="78"/>
                    <a:pt x="2527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8" name="Google Shape;1678;p27"/>
            <p:cNvSpPr/>
            <p:nvPr/>
          </p:nvSpPr>
          <p:spPr>
            <a:xfrm>
              <a:off x="2959875" y="347075"/>
              <a:ext cx="655700" cy="449900"/>
            </a:xfrm>
            <a:custGeom>
              <a:avLst/>
              <a:gdLst/>
              <a:ahLst/>
              <a:cxnLst/>
              <a:rect l="l" t="t" r="r" b="b"/>
              <a:pathLst>
                <a:path w="26228" h="17996" extrusionOk="0">
                  <a:moveTo>
                    <a:pt x="25976" y="0"/>
                  </a:moveTo>
                  <a:lnTo>
                    <a:pt x="0" y="17763"/>
                  </a:lnTo>
                  <a:cubicBezTo>
                    <a:pt x="0" y="17841"/>
                    <a:pt x="78" y="17918"/>
                    <a:pt x="78" y="17996"/>
                  </a:cubicBezTo>
                  <a:lnTo>
                    <a:pt x="26228" y="155"/>
                  </a:lnTo>
                  <a:cubicBezTo>
                    <a:pt x="26150" y="78"/>
                    <a:pt x="26053" y="0"/>
                    <a:pt x="2597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9" name="Google Shape;1679;p27"/>
            <p:cNvSpPr/>
            <p:nvPr/>
          </p:nvSpPr>
          <p:spPr>
            <a:xfrm>
              <a:off x="2977800" y="377575"/>
              <a:ext cx="663925" cy="457650"/>
            </a:xfrm>
            <a:custGeom>
              <a:avLst/>
              <a:gdLst/>
              <a:ahLst/>
              <a:cxnLst/>
              <a:rect l="l" t="t" r="r" b="b"/>
              <a:pathLst>
                <a:path w="26557" h="18306" extrusionOk="0">
                  <a:moveTo>
                    <a:pt x="26402" y="1"/>
                  </a:moveTo>
                  <a:lnTo>
                    <a:pt x="0" y="18073"/>
                  </a:lnTo>
                  <a:cubicBezTo>
                    <a:pt x="0" y="18151"/>
                    <a:pt x="78" y="18228"/>
                    <a:pt x="78" y="18306"/>
                  </a:cubicBezTo>
                  <a:lnTo>
                    <a:pt x="26557" y="156"/>
                  </a:lnTo>
                  <a:cubicBezTo>
                    <a:pt x="26557" y="78"/>
                    <a:pt x="26479" y="1"/>
                    <a:pt x="2640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0" name="Google Shape;1680;p27"/>
            <p:cNvSpPr/>
            <p:nvPr/>
          </p:nvSpPr>
          <p:spPr>
            <a:xfrm>
              <a:off x="2998125" y="409550"/>
              <a:ext cx="669750" cy="460075"/>
            </a:xfrm>
            <a:custGeom>
              <a:avLst/>
              <a:gdLst/>
              <a:ahLst/>
              <a:cxnLst/>
              <a:rect l="l" t="t" r="r" b="b"/>
              <a:pathLst>
                <a:path w="26790" h="18403" extrusionOk="0">
                  <a:moveTo>
                    <a:pt x="26635" y="0"/>
                  </a:moveTo>
                  <a:lnTo>
                    <a:pt x="1" y="18170"/>
                  </a:lnTo>
                  <a:cubicBezTo>
                    <a:pt x="78" y="18247"/>
                    <a:pt x="78" y="18247"/>
                    <a:pt x="78" y="18325"/>
                  </a:cubicBezTo>
                  <a:lnTo>
                    <a:pt x="156" y="18402"/>
                  </a:lnTo>
                  <a:lnTo>
                    <a:pt x="26790" y="174"/>
                  </a:lnTo>
                  <a:cubicBezTo>
                    <a:pt x="26712" y="174"/>
                    <a:pt x="26712" y="78"/>
                    <a:pt x="26712" y="78"/>
                  </a:cubicBezTo>
                  <a:lnTo>
                    <a:pt x="26635"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1" name="Google Shape;1681;p27"/>
            <p:cNvSpPr/>
            <p:nvPr/>
          </p:nvSpPr>
          <p:spPr>
            <a:xfrm>
              <a:off x="3022350" y="443925"/>
              <a:ext cx="665875" cy="458125"/>
            </a:xfrm>
            <a:custGeom>
              <a:avLst/>
              <a:gdLst/>
              <a:ahLst/>
              <a:cxnLst/>
              <a:rect l="l" t="t" r="r" b="b"/>
              <a:pathLst>
                <a:path w="26635" h="18325" extrusionOk="0">
                  <a:moveTo>
                    <a:pt x="26557" y="0"/>
                  </a:moveTo>
                  <a:lnTo>
                    <a:pt x="0" y="18170"/>
                  </a:lnTo>
                  <a:cubicBezTo>
                    <a:pt x="78" y="18247"/>
                    <a:pt x="155" y="18247"/>
                    <a:pt x="155" y="18325"/>
                  </a:cubicBezTo>
                  <a:lnTo>
                    <a:pt x="26634" y="252"/>
                  </a:lnTo>
                  <a:cubicBezTo>
                    <a:pt x="26634" y="155"/>
                    <a:pt x="26557" y="78"/>
                    <a:pt x="2655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2" name="Google Shape;1682;p27"/>
            <p:cNvSpPr/>
            <p:nvPr/>
          </p:nvSpPr>
          <p:spPr>
            <a:xfrm>
              <a:off x="3050425" y="480250"/>
              <a:ext cx="655725" cy="451825"/>
            </a:xfrm>
            <a:custGeom>
              <a:avLst/>
              <a:gdLst/>
              <a:ahLst/>
              <a:cxnLst/>
              <a:rect l="l" t="t" r="r" b="b"/>
              <a:pathLst>
                <a:path w="26229" h="18073" extrusionOk="0">
                  <a:moveTo>
                    <a:pt x="26151" y="0"/>
                  </a:moveTo>
                  <a:lnTo>
                    <a:pt x="1" y="17918"/>
                  </a:lnTo>
                  <a:cubicBezTo>
                    <a:pt x="78" y="17995"/>
                    <a:pt x="156" y="17995"/>
                    <a:pt x="252" y="18073"/>
                  </a:cubicBezTo>
                  <a:lnTo>
                    <a:pt x="26228" y="252"/>
                  </a:lnTo>
                  <a:cubicBezTo>
                    <a:pt x="26228" y="155"/>
                    <a:pt x="26151" y="78"/>
                    <a:pt x="261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3" name="Google Shape;1683;p27"/>
            <p:cNvSpPr/>
            <p:nvPr/>
          </p:nvSpPr>
          <p:spPr>
            <a:xfrm>
              <a:off x="3082875" y="520425"/>
              <a:ext cx="637300" cy="440225"/>
            </a:xfrm>
            <a:custGeom>
              <a:avLst/>
              <a:gdLst/>
              <a:ahLst/>
              <a:cxnLst/>
              <a:rect l="l" t="t" r="r" b="b"/>
              <a:pathLst>
                <a:path w="25492" h="17609" extrusionOk="0">
                  <a:moveTo>
                    <a:pt x="25414" y="1"/>
                  </a:moveTo>
                  <a:lnTo>
                    <a:pt x="0" y="17434"/>
                  </a:lnTo>
                  <a:cubicBezTo>
                    <a:pt x="78" y="17434"/>
                    <a:pt x="155" y="17531"/>
                    <a:pt x="233" y="17609"/>
                  </a:cubicBezTo>
                  <a:lnTo>
                    <a:pt x="25492" y="253"/>
                  </a:lnTo>
                  <a:cubicBezTo>
                    <a:pt x="25492" y="175"/>
                    <a:pt x="25414" y="98"/>
                    <a:pt x="2541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4" name="Google Shape;1684;p27"/>
            <p:cNvSpPr/>
            <p:nvPr/>
          </p:nvSpPr>
          <p:spPr>
            <a:xfrm>
              <a:off x="3119200" y="563050"/>
              <a:ext cx="611150" cy="421825"/>
            </a:xfrm>
            <a:custGeom>
              <a:avLst/>
              <a:gdLst/>
              <a:ahLst/>
              <a:cxnLst/>
              <a:rect l="l" t="t" r="r" b="b"/>
              <a:pathLst>
                <a:path w="24446" h="16873" extrusionOk="0">
                  <a:moveTo>
                    <a:pt x="24368" y="1"/>
                  </a:moveTo>
                  <a:lnTo>
                    <a:pt x="0" y="16698"/>
                  </a:lnTo>
                  <a:cubicBezTo>
                    <a:pt x="78" y="16795"/>
                    <a:pt x="155" y="16795"/>
                    <a:pt x="233" y="16872"/>
                  </a:cubicBezTo>
                  <a:lnTo>
                    <a:pt x="24446" y="233"/>
                  </a:lnTo>
                  <a:cubicBezTo>
                    <a:pt x="24446" y="156"/>
                    <a:pt x="24368" y="78"/>
                    <a:pt x="2436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5" name="Google Shape;1685;p27"/>
            <p:cNvSpPr/>
            <p:nvPr/>
          </p:nvSpPr>
          <p:spPr>
            <a:xfrm>
              <a:off x="3159375" y="609550"/>
              <a:ext cx="575325" cy="397600"/>
            </a:xfrm>
            <a:custGeom>
              <a:avLst/>
              <a:gdLst/>
              <a:ahLst/>
              <a:cxnLst/>
              <a:rect l="l" t="t" r="r" b="b"/>
              <a:pathLst>
                <a:path w="23013" h="15904" extrusionOk="0">
                  <a:moveTo>
                    <a:pt x="23013" y="0"/>
                  </a:moveTo>
                  <a:lnTo>
                    <a:pt x="1" y="15729"/>
                  </a:lnTo>
                  <a:cubicBezTo>
                    <a:pt x="78" y="15806"/>
                    <a:pt x="156" y="15806"/>
                    <a:pt x="253" y="15903"/>
                  </a:cubicBezTo>
                  <a:lnTo>
                    <a:pt x="23013" y="233"/>
                  </a:lnTo>
                  <a:lnTo>
                    <a:pt x="23013"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6" name="Google Shape;1686;p27"/>
            <p:cNvSpPr/>
            <p:nvPr/>
          </p:nvSpPr>
          <p:spPr>
            <a:xfrm>
              <a:off x="3203925" y="657975"/>
              <a:ext cx="530775" cy="365150"/>
            </a:xfrm>
            <a:custGeom>
              <a:avLst/>
              <a:gdLst/>
              <a:ahLst/>
              <a:cxnLst/>
              <a:rect l="l" t="t" r="r" b="b"/>
              <a:pathLst>
                <a:path w="21231" h="14606" extrusionOk="0">
                  <a:moveTo>
                    <a:pt x="21231" y="0"/>
                  </a:moveTo>
                  <a:lnTo>
                    <a:pt x="1" y="14528"/>
                  </a:lnTo>
                  <a:cubicBezTo>
                    <a:pt x="156" y="14606"/>
                    <a:pt x="233" y="14606"/>
                    <a:pt x="311" y="14606"/>
                  </a:cubicBezTo>
                  <a:lnTo>
                    <a:pt x="21231" y="310"/>
                  </a:lnTo>
                  <a:lnTo>
                    <a:pt x="2123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7" name="Google Shape;1687;p27"/>
            <p:cNvSpPr/>
            <p:nvPr/>
          </p:nvSpPr>
          <p:spPr>
            <a:xfrm>
              <a:off x="3256225" y="712200"/>
              <a:ext cx="472200" cy="324975"/>
            </a:xfrm>
            <a:custGeom>
              <a:avLst/>
              <a:gdLst/>
              <a:ahLst/>
              <a:cxnLst/>
              <a:rect l="l" t="t" r="r" b="b"/>
              <a:pathLst>
                <a:path w="18888" h="12999" extrusionOk="0">
                  <a:moveTo>
                    <a:pt x="18887" y="1"/>
                  </a:moveTo>
                  <a:lnTo>
                    <a:pt x="1" y="12921"/>
                  </a:lnTo>
                  <a:cubicBezTo>
                    <a:pt x="156" y="12921"/>
                    <a:pt x="253" y="12998"/>
                    <a:pt x="408" y="12998"/>
                  </a:cubicBezTo>
                  <a:lnTo>
                    <a:pt x="18887" y="330"/>
                  </a:lnTo>
                  <a:lnTo>
                    <a:pt x="18887"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8" name="Google Shape;1688;p27"/>
            <p:cNvSpPr/>
            <p:nvPr/>
          </p:nvSpPr>
          <p:spPr>
            <a:xfrm>
              <a:off x="3318700" y="772750"/>
              <a:ext cx="393725" cy="270725"/>
            </a:xfrm>
            <a:custGeom>
              <a:avLst/>
              <a:gdLst/>
              <a:ahLst/>
              <a:cxnLst/>
              <a:rect l="l" t="t" r="r" b="b"/>
              <a:pathLst>
                <a:path w="15749" h="10829" extrusionOk="0">
                  <a:moveTo>
                    <a:pt x="15749" y="0"/>
                  </a:moveTo>
                  <a:lnTo>
                    <a:pt x="1" y="10828"/>
                  </a:lnTo>
                  <a:lnTo>
                    <a:pt x="485" y="10828"/>
                  </a:lnTo>
                  <a:lnTo>
                    <a:pt x="15671" y="407"/>
                  </a:lnTo>
                  <a:cubicBezTo>
                    <a:pt x="15671" y="252"/>
                    <a:pt x="15749" y="174"/>
                    <a:pt x="1574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9" name="Google Shape;1689;p27"/>
            <p:cNvSpPr/>
            <p:nvPr/>
          </p:nvSpPr>
          <p:spPr>
            <a:xfrm>
              <a:off x="3399575" y="845375"/>
              <a:ext cx="280425" cy="191800"/>
            </a:xfrm>
            <a:custGeom>
              <a:avLst/>
              <a:gdLst/>
              <a:ahLst/>
              <a:cxnLst/>
              <a:rect l="l" t="t" r="r" b="b"/>
              <a:pathLst>
                <a:path w="11217" h="7672" extrusionOk="0">
                  <a:moveTo>
                    <a:pt x="11216" y="1"/>
                  </a:moveTo>
                  <a:lnTo>
                    <a:pt x="1" y="7671"/>
                  </a:lnTo>
                  <a:cubicBezTo>
                    <a:pt x="233" y="7594"/>
                    <a:pt x="407" y="7594"/>
                    <a:pt x="562" y="7594"/>
                  </a:cubicBezTo>
                  <a:lnTo>
                    <a:pt x="10887" y="485"/>
                  </a:lnTo>
                  <a:cubicBezTo>
                    <a:pt x="10984" y="330"/>
                    <a:pt x="11061" y="175"/>
                    <a:pt x="1121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90" name="Google Shape;1690;p27"/>
          <p:cNvGrpSpPr/>
          <p:nvPr/>
        </p:nvGrpSpPr>
        <p:grpSpPr>
          <a:xfrm>
            <a:off x="-401736" y="390950"/>
            <a:ext cx="925310" cy="943383"/>
            <a:chOff x="595389" y="1761100"/>
            <a:chExt cx="925310" cy="943383"/>
          </a:xfrm>
        </p:grpSpPr>
        <p:cxnSp>
          <p:nvCxnSpPr>
            <p:cNvPr id="1691" name="Google Shape;1691;p27"/>
            <p:cNvCxnSpPr/>
            <p:nvPr/>
          </p:nvCxnSpPr>
          <p:spPr>
            <a:xfrm>
              <a:off x="790199" y="2065118"/>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1692" name="Google Shape;1692;p27"/>
            <p:cNvCxnSpPr/>
            <p:nvPr/>
          </p:nvCxnSpPr>
          <p:spPr>
            <a:xfrm>
              <a:off x="595389" y="2117083"/>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1693" name="Google Shape;1693;p27"/>
            <p:cNvCxnSpPr/>
            <p:nvPr/>
          </p:nvCxnSpPr>
          <p:spPr>
            <a:xfrm>
              <a:off x="656919" y="1761100"/>
              <a:ext cx="730500" cy="587400"/>
            </a:xfrm>
            <a:prstGeom prst="straightConnector1">
              <a:avLst/>
            </a:prstGeom>
            <a:noFill/>
            <a:ln w="9525" cap="flat" cmpd="sng">
              <a:solidFill>
                <a:schemeClr val="dk2"/>
              </a:solidFill>
              <a:prstDash val="solid"/>
              <a:round/>
              <a:headEnd type="none" w="med" len="med"/>
              <a:tailEnd type="none" w="med" len="med"/>
            </a:ln>
          </p:spPr>
        </p:cxnSp>
      </p:grpSp>
      <p:grpSp>
        <p:nvGrpSpPr>
          <p:cNvPr id="1694" name="Google Shape;1694;p27"/>
          <p:cNvGrpSpPr/>
          <p:nvPr/>
        </p:nvGrpSpPr>
        <p:grpSpPr>
          <a:xfrm>
            <a:off x="8568314" y="3963425"/>
            <a:ext cx="925310" cy="943383"/>
            <a:chOff x="595389" y="1761100"/>
            <a:chExt cx="925310" cy="943383"/>
          </a:xfrm>
        </p:grpSpPr>
        <p:cxnSp>
          <p:nvCxnSpPr>
            <p:cNvPr id="1695" name="Google Shape;1695;p27"/>
            <p:cNvCxnSpPr/>
            <p:nvPr/>
          </p:nvCxnSpPr>
          <p:spPr>
            <a:xfrm>
              <a:off x="790199" y="2065118"/>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1696" name="Google Shape;1696;p27"/>
            <p:cNvCxnSpPr/>
            <p:nvPr/>
          </p:nvCxnSpPr>
          <p:spPr>
            <a:xfrm>
              <a:off x="595389" y="2117083"/>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1697" name="Google Shape;1697;p27"/>
            <p:cNvCxnSpPr/>
            <p:nvPr/>
          </p:nvCxnSpPr>
          <p:spPr>
            <a:xfrm>
              <a:off x="656919" y="1761100"/>
              <a:ext cx="730500" cy="587400"/>
            </a:xfrm>
            <a:prstGeom prst="straightConnector1">
              <a:avLst/>
            </a:prstGeom>
            <a:noFill/>
            <a:ln w="9525" cap="flat" cmpd="sng">
              <a:solidFill>
                <a:schemeClr val="dk2"/>
              </a:solidFill>
              <a:prstDash val="solid"/>
              <a:round/>
              <a:headEnd type="none" w="med" len="med"/>
              <a:tailEnd type="none" w="med" len="med"/>
            </a:ln>
          </p:spPr>
        </p:cxnSp>
      </p:grpSp>
      <p:sp>
        <p:nvSpPr>
          <p:cNvPr id="1698" name="Google Shape;1698;p27"/>
          <p:cNvSpPr txBox="1">
            <a:spLocks noGrp="1"/>
          </p:cNvSpPr>
          <p:nvPr>
            <p:ph type="title"/>
          </p:nvPr>
        </p:nvSpPr>
        <p:spPr>
          <a:xfrm>
            <a:off x="720000" y="540000"/>
            <a:ext cx="7704000" cy="4776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699" name="Google Shape;1699;p27"/>
          <p:cNvSpPr txBox="1">
            <a:spLocks noGrp="1"/>
          </p:cNvSpPr>
          <p:nvPr>
            <p:ph type="subTitle" idx="1"/>
          </p:nvPr>
        </p:nvSpPr>
        <p:spPr>
          <a:xfrm>
            <a:off x="1206900" y="1798775"/>
            <a:ext cx="3250500" cy="1897800"/>
          </a:xfrm>
          <a:prstGeom prst="rect">
            <a:avLst/>
          </a:prstGeom>
          <a:ln>
            <a:noFill/>
          </a:ln>
        </p:spPr>
        <p:txBody>
          <a:bodyPr spcFirstLastPara="1" wrap="square" lIns="91425" tIns="91425" rIns="91425" bIns="91425" anchor="t" anchorCtr="0">
            <a:noAutofit/>
          </a:bodyPr>
          <a:lstStyle>
            <a:lvl1pPr lvl="0" rtl="0">
              <a:spcBef>
                <a:spcPts val="0"/>
              </a:spcBef>
              <a:spcAft>
                <a:spcPts val="0"/>
              </a:spcAft>
              <a:buSzPts val="1400"/>
              <a:buNone/>
              <a:defRPr/>
            </a:lvl1pPr>
            <a:lvl2pPr lvl="1" rtl="0">
              <a:lnSpc>
                <a:spcPct val="100000"/>
              </a:lnSpc>
              <a:spcBef>
                <a:spcPts val="0"/>
              </a:spcBef>
              <a:spcAft>
                <a:spcPts val="0"/>
              </a:spcAft>
              <a:buSzPts val="2100"/>
              <a:buNone/>
              <a:defRPr sz="2100"/>
            </a:lvl2pPr>
            <a:lvl3pPr lvl="2" rtl="0">
              <a:lnSpc>
                <a:spcPct val="100000"/>
              </a:lnSpc>
              <a:spcBef>
                <a:spcPts val="0"/>
              </a:spcBef>
              <a:spcAft>
                <a:spcPts val="0"/>
              </a:spcAft>
              <a:buSzPts val="2100"/>
              <a:buNone/>
              <a:defRPr sz="2100"/>
            </a:lvl3pPr>
            <a:lvl4pPr lvl="3" rtl="0">
              <a:lnSpc>
                <a:spcPct val="100000"/>
              </a:lnSpc>
              <a:spcBef>
                <a:spcPts val="0"/>
              </a:spcBef>
              <a:spcAft>
                <a:spcPts val="0"/>
              </a:spcAft>
              <a:buSzPts val="2100"/>
              <a:buNone/>
              <a:defRPr sz="2100"/>
            </a:lvl4pPr>
            <a:lvl5pPr lvl="4" rtl="0">
              <a:lnSpc>
                <a:spcPct val="100000"/>
              </a:lnSpc>
              <a:spcBef>
                <a:spcPts val="0"/>
              </a:spcBef>
              <a:spcAft>
                <a:spcPts val="0"/>
              </a:spcAft>
              <a:buSzPts val="2100"/>
              <a:buNone/>
              <a:defRPr sz="2100"/>
            </a:lvl5pPr>
            <a:lvl6pPr lvl="5" rtl="0">
              <a:lnSpc>
                <a:spcPct val="100000"/>
              </a:lnSpc>
              <a:spcBef>
                <a:spcPts val="0"/>
              </a:spcBef>
              <a:spcAft>
                <a:spcPts val="0"/>
              </a:spcAft>
              <a:buSzPts val="2100"/>
              <a:buNone/>
              <a:defRPr sz="2100"/>
            </a:lvl6pPr>
            <a:lvl7pPr lvl="6" rtl="0">
              <a:lnSpc>
                <a:spcPct val="100000"/>
              </a:lnSpc>
              <a:spcBef>
                <a:spcPts val="0"/>
              </a:spcBef>
              <a:spcAft>
                <a:spcPts val="0"/>
              </a:spcAft>
              <a:buSzPts val="2100"/>
              <a:buNone/>
              <a:defRPr sz="2100"/>
            </a:lvl7pPr>
            <a:lvl8pPr lvl="7" rtl="0">
              <a:lnSpc>
                <a:spcPct val="100000"/>
              </a:lnSpc>
              <a:spcBef>
                <a:spcPts val="0"/>
              </a:spcBef>
              <a:spcAft>
                <a:spcPts val="0"/>
              </a:spcAft>
              <a:buSzPts val="2100"/>
              <a:buNone/>
              <a:defRPr sz="2100"/>
            </a:lvl8pPr>
            <a:lvl9pPr lvl="8" rtl="0">
              <a:lnSpc>
                <a:spcPct val="100000"/>
              </a:lnSpc>
              <a:spcBef>
                <a:spcPts val="0"/>
              </a:spcBef>
              <a:spcAft>
                <a:spcPts val="0"/>
              </a:spcAft>
              <a:buSzPts val="2100"/>
              <a:buNone/>
              <a:defRPr sz="2100"/>
            </a:lvl9pPr>
          </a:lstStyle>
          <a:p>
            <a:endParaRPr/>
          </a:p>
        </p:txBody>
      </p:sp>
      <p:sp>
        <p:nvSpPr>
          <p:cNvPr id="1700" name="Google Shape;1700;p27"/>
          <p:cNvSpPr txBox="1">
            <a:spLocks noGrp="1"/>
          </p:cNvSpPr>
          <p:nvPr>
            <p:ph type="subTitle" idx="2"/>
          </p:nvPr>
        </p:nvSpPr>
        <p:spPr>
          <a:xfrm>
            <a:off x="4686601" y="1798775"/>
            <a:ext cx="3250500" cy="1897800"/>
          </a:xfrm>
          <a:prstGeom prst="rect">
            <a:avLst/>
          </a:prstGeom>
          <a:ln>
            <a:noFill/>
          </a:ln>
        </p:spPr>
        <p:txBody>
          <a:bodyPr spcFirstLastPara="1" wrap="square" lIns="91425" tIns="91425" rIns="91425" bIns="91425" anchor="t" anchorCtr="0">
            <a:noAutofit/>
          </a:bodyPr>
          <a:lstStyle>
            <a:lvl1pPr lvl="0" rtl="0">
              <a:spcBef>
                <a:spcPts val="0"/>
              </a:spcBef>
              <a:spcAft>
                <a:spcPts val="0"/>
              </a:spcAft>
              <a:buSzPts val="1400"/>
              <a:buNone/>
              <a:defRPr/>
            </a:lvl1pPr>
            <a:lvl2pPr lvl="1" rtl="0">
              <a:lnSpc>
                <a:spcPct val="100000"/>
              </a:lnSpc>
              <a:spcBef>
                <a:spcPts val="0"/>
              </a:spcBef>
              <a:spcAft>
                <a:spcPts val="0"/>
              </a:spcAft>
              <a:buSzPts val="2100"/>
              <a:buNone/>
              <a:defRPr sz="2100"/>
            </a:lvl2pPr>
            <a:lvl3pPr lvl="2" rtl="0">
              <a:lnSpc>
                <a:spcPct val="100000"/>
              </a:lnSpc>
              <a:spcBef>
                <a:spcPts val="0"/>
              </a:spcBef>
              <a:spcAft>
                <a:spcPts val="0"/>
              </a:spcAft>
              <a:buSzPts val="2100"/>
              <a:buNone/>
              <a:defRPr sz="2100"/>
            </a:lvl3pPr>
            <a:lvl4pPr lvl="3" rtl="0">
              <a:lnSpc>
                <a:spcPct val="100000"/>
              </a:lnSpc>
              <a:spcBef>
                <a:spcPts val="0"/>
              </a:spcBef>
              <a:spcAft>
                <a:spcPts val="0"/>
              </a:spcAft>
              <a:buSzPts val="2100"/>
              <a:buNone/>
              <a:defRPr sz="2100"/>
            </a:lvl4pPr>
            <a:lvl5pPr lvl="4" rtl="0">
              <a:lnSpc>
                <a:spcPct val="100000"/>
              </a:lnSpc>
              <a:spcBef>
                <a:spcPts val="0"/>
              </a:spcBef>
              <a:spcAft>
                <a:spcPts val="0"/>
              </a:spcAft>
              <a:buSzPts val="2100"/>
              <a:buNone/>
              <a:defRPr sz="2100"/>
            </a:lvl5pPr>
            <a:lvl6pPr lvl="5" rtl="0">
              <a:lnSpc>
                <a:spcPct val="100000"/>
              </a:lnSpc>
              <a:spcBef>
                <a:spcPts val="0"/>
              </a:spcBef>
              <a:spcAft>
                <a:spcPts val="0"/>
              </a:spcAft>
              <a:buSzPts val="2100"/>
              <a:buNone/>
              <a:defRPr sz="2100"/>
            </a:lvl6pPr>
            <a:lvl7pPr lvl="6" rtl="0">
              <a:lnSpc>
                <a:spcPct val="100000"/>
              </a:lnSpc>
              <a:spcBef>
                <a:spcPts val="0"/>
              </a:spcBef>
              <a:spcAft>
                <a:spcPts val="0"/>
              </a:spcAft>
              <a:buSzPts val="2100"/>
              <a:buNone/>
              <a:defRPr sz="2100"/>
            </a:lvl7pPr>
            <a:lvl8pPr lvl="7" rtl="0">
              <a:lnSpc>
                <a:spcPct val="100000"/>
              </a:lnSpc>
              <a:spcBef>
                <a:spcPts val="0"/>
              </a:spcBef>
              <a:spcAft>
                <a:spcPts val="0"/>
              </a:spcAft>
              <a:buSzPts val="2100"/>
              <a:buNone/>
              <a:defRPr sz="2100"/>
            </a:lvl8pPr>
            <a:lvl9pPr lvl="8" rtl="0">
              <a:lnSpc>
                <a:spcPct val="100000"/>
              </a:lnSpc>
              <a:spcBef>
                <a:spcPts val="0"/>
              </a:spcBef>
              <a:spcAft>
                <a:spcPts val="0"/>
              </a:spcAft>
              <a:buSzPts val="2100"/>
              <a:buNone/>
              <a:defRPr sz="2100"/>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hree columns">
  <p:cSld name="CUSTOM_7_2">
    <p:spTree>
      <p:nvGrpSpPr>
        <p:cNvPr id="1" name="Shape 1701"/>
        <p:cNvGrpSpPr/>
        <p:nvPr/>
      </p:nvGrpSpPr>
      <p:grpSpPr>
        <a:xfrm>
          <a:off x="0" y="0"/>
          <a:ext cx="0" cy="0"/>
          <a:chOff x="0" y="0"/>
          <a:chExt cx="0" cy="0"/>
        </a:xfrm>
      </p:grpSpPr>
      <p:pic>
        <p:nvPicPr>
          <p:cNvPr id="1702" name="Google Shape;1702;p28"/>
          <p:cNvPicPr preferRelativeResize="0"/>
          <p:nvPr/>
        </p:nvPicPr>
        <p:blipFill>
          <a:blip r:embed="rId2">
            <a:alphaModFix/>
          </a:blip>
          <a:stretch>
            <a:fillRect/>
          </a:stretch>
        </p:blipFill>
        <p:spPr>
          <a:xfrm rot="-5400000">
            <a:off x="1993300" y="-1993300"/>
            <a:ext cx="5152625" cy="9139226"/>
          </a:xfrm>
          <a:prstGeom prst="rect">
            <a:avLst/>
          </a:prstGeom>
          <a:noFill/>
          <a:ln>
            <a:noFill/>
          </a:ln>
        </p:spPr>
      </p:pic>
      <p:sp>
        <p:nvSpPr>
          <p:cNvPr id="1703" name="Google Shape;1703;p28"/>
          <p:cNvSpPr/>
          <p:nvPr/>
        </p:nvSpPr>
        <p:spPr>
          <a:xfrm>
            <a:off x="7340650" y="0"/>
            <a:ext cx="1803300" cy="5143500"/>
          </a:xfrm>
          <a:prstGeom prst="rect">
            <a:avLst/>
          </a:prstGeom>
          <a:gradFill>
            <a:gsLst>
              <a:gs pos="0">
                <a:schemeClr val="accent3"/>
              </a:gs>
              <a:gs pos="100000">
                <a:schemeClr val="accent4"/>
              </a:gs>
            </a:gsLst>
            <a:lin ang="1350003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704" name="Google Shape;1704;p28"/>
          <p:cNvGrpSpPr/>
          <p:nvPr/>
        </p:nvGrpSpPr>
        <p:grpSpPr>
          <a:xfrm>
            <a:off x="-1008030" y="3427238"/>
            <a:ext cx="1656312" cy="1660374"/>
            <a:chOff x="2929375" y="236175"/>
            <a:chExt cx="805325" cy="807300"/>
          </a:xfrm>
        </p:grpSpPr>
        <p:sp>
          <p:nvSpPr>
            <p:cNvPr id="1705" name="Google Shape;1705;p28"/>
            <p:cNvSpPr/>
            <p:nvPr/>
          </p:nvSpPr>
          <p:spPr>
            <a:xfrm>
              <a:off x="2986025" y="241975"/>
              <a:ext cx="280400" cy="191800"/>
            </a:xfrm>
            <a:custGeom>
              <a:avLst/>
              <a:gdLst/>
              <a:ahLst/>
              <a:cxnLst/>
              <a:rect l="l" t="t" r="r" b="b"/>
              <a:pathLst>
                <a:path w="11216" h="7672" extrusionOk="0">
                  <a:moveTo>
                    <a:pt x="11216" y="1"/>
                  </a:moveTo>
                  <a:cubicBezTo>
                    <a:pt x="10964" y="1"/>
                    <a:pt x="10809" y="98"/>
                    <a:pt x="10577" y="98"/>
                  </a:cubicBezTo>
                  <a:lnTo>
                    <a:pt x="310" y="7110"/>
                  </a:lnTo>
                  <a:cubicBezTo>
                    <a:pt x="233" y="7265"/>
                    <a:pt x="155" y="7439"/>
                    <a:pt x="0" y="7672"/>
                  </a:cubicBezTo>
                  <a:lnTo>
                    <a:pt x="1121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6" name="Google Shape;1706;p28"/>
            <p:cNvSpPr/>
            <p:nvPr/>
          </p:nvSpPr>
          <p:spPr>
            <a:xfrm>
              <a:off x="2951650" y="236175"/>
              <a:ext cx="395650" cy="270250"/>
            </a:xfrm>
            <a:custGeom>
              <a:avLst/>
              <a:gdLst/>
              <a:ahLst/>
              <a:cxnLst/>
              <a:rect l="l" t="t" r="r" b="b"/>
              <a:pathLst>
                <a:path w="15826" h="10810" extrusionOk="0">
                  <a:moveTo>
                    <a:pt x="15341" y="1"/>
                  </a:moveTo>
                  <a:lnTo>
                    <a:pt x="155" y="10402"/>
                  </a:lnTo>
                  <a:cubicBezTo>
                    <a:pt x="155" y="10499"/>
                    <a:pt x="78" y="10654"/>
                    <a:pt x="0" y="10809"/>
                  </a:cubicBezTo>
                  <a:lnTo>
                    <a:pt x="1582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7" name="Google Shape;1707;p28"/>
            <p:cNvSpPr/>
            <p:nvPr/>
          </p:nvSpPr>
          <p:spPr>
            <a:xfrm>
              <a:off x="2935650" y="241975"/>
              <a:ext cx="472175" cy="324975"/>
            </a:xfrm>
            <a:custGeom>
              <a:avLst/>
              <a:gdLst/>
              <a:ahLst/>
              <a:cxnLst/>
              <a:rect l="l" t="t" r="r" b="b"/>
              <a:pathLst>
                <a:path w="18887" h="12999" extrusionOk="0">
                  <a:moveTo>
                    <a:pt x="18558" y="1"/>
                  </a:moveTo>
                  <a:lnTo>
                    <a:pt x="78" y="12689"/>
                  </a:lnTo>
                  <a:cubicBezTo>
                    <a:pt x="78" y="12766"/>
                    <a:pt x="78" y="12844"/>
                    <a:pt x="1" y="12999"/>
                  </a:cubicBezTo>
                  <a:lnTo>
                    <a:pt x="18887" y="98"/>
                  </a:lnTo>
                  <a:cubicBezTo>
                    <a:pt x="18790" y="1"/>
                    <a:pt x="18713" y="1"/>
                    <a:pt x="1855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8" name="Google Shape;1708;p28"/>
            <p:cNvSpPr/>
            <p:nvPr/>
          </p:nvSpPr>
          <p:spPr>
            <a:xfrm>
              <a:off x="2929375" y="254100"/>
              <a:ext cx="530750" cy="367575"/>
            </a:xfrm>
            <a:custGeom>
              <a:avLst/>
              <a:gdLst/>
              <a:ahLst/>
              <a:cxnLst/>
              <a:rect l="l" t="t" r="r" b="b"/>
              <a:pathLst>
                <a:path w="21230" h="14703" extrusionOk="0">
                  <a:moveTo>
                    <a:pt x="20978" y="0"/>
                  </a:moveTo>
                  <a:lnTo>
                    <a:pt x="77" y="14373"/>
                  </a:lnTo>
                  <a:cubicBezTo>
                    <a:pt x="77" y="14451"/>
                    <a:pt x="0" y="14528"/>
                    <a:pt x="0" y="14702"/>
                  </a:cubicBezTo>
                  <a:lnTo>
                    <a:pt x="21230" y="97"/>
                  </a:lnTo>
                  <a:cubicBezTo>
                    <a:pt x="21152" y="97"/>
                    <a:pt x="21075" y="97"/>
                    <a:pt x="2097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9" name="Google Shape;1709;p28"/>
            <p:cNvSpPr/>
            <p:nvPr/>
          </p:nvSpPr>
          <p:spPr>
            <a:xfrm>
              <a:off x="2929375" y="272500"/>
              <a:ext cx="577250" cy="397600"/>
            </a:xfrm>
            <a:custGeom>
              <a:avLst/>
              <a:gdLst/>
              <a:ahLst/>
              <a:cxnLst/>
              <a:rect l="l" t="t" r="r" b="b"/>
              <a:pathLst>
                <a:path w="23090" h="15904" extrusionOk="0">
                  <a:moveTo>
                    <a:pt x="22838" y="0"/>
                  </a:moveTo>
                  <a:lnTo>
                    <a:pt x="0" y="15574"/>
                  </a:lnTo>
                  <a:cubicBezTo>
                    <a:pt x="77" y="15729"/>
                    <a:pt x="77" y="15826"/>
                    <a:pt x="77" y="15903"/>
                  </a:cubicBezTo>
                  <a:lnTo>
                    <a:pt x="23089" y="155"/>
                  </a:lnTo>
                  <a:cubicBezTo>
                    <a:pt x="23012" y="78"/>
                    <a:pt x="22915" y="78"/>
                    <a:pt x="2283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0" name="Google Shape;1710;p28"/>
            <p:cNvSpPr/>
            <p:nvPr/>
          </p:nvSpPr>
          <p:spPr>
            <a:xfrm>
              <a:off x="2935650" y="294775"/>
              <a:ext cx="611175" cy="421825"/>
            </a:xfrm>
            <a:custGeom>
              <a:avLst/>
              <a:gdLst/>
              <a:ahLst/>
              <a:cxnLst/>
              <a:rect l="l" t="t" r="r" b="b"/>
              <a:pathLst>
                <a:path w="24447" h="16873" extrusionOk="0">
                  <a:moveTo>
                    <a:pt x="24214" y="0"/>
                  </a:moveTo>
                  <a:lnTo>
                    <a:pt x="1" y="16543"/>
                  </a:lnTo>
                  <a:cubicBezTo>
                    <a:pt x="1" y="16620"/>
                    <a:pt x="1" y="16698"/>
                    <a:pt x="78" y="16872"/>
                  </a:cubicBezTo>
                  <a:lnTo>
                    <a:pt x="24446" y="155"/>
                  </a:lnTo>
                  <a:cubicBezTo>
                    <a:pt x="24369" y="78"/>
                    <a:pt x="24291" y="0"/>
                    <a:pt x="2421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1" name="Google Shape;1711;p28"/>
            <p:cNvSpPr/>
            <p:nvPr/>
          </p:nvSpPr>
          <p:spPr>
            <a:xfrm>
              <a:off x="2945350" y="318975"/>
              <a:ext cx="637775" cy="439750"/>
            </a:xfrm>
            <a:custGeom>
              <a:avLst/>
              <a:gdLst/>
              <a:ahLst/>
              <a:cxnLst/>
              <a:rect l="l" t="t" r="r" b="b"/>
              <a:pathLst>
                <a:path w="25511" h="17590" extrusionOk="0">
                  <a:moveTo>
                    <a:pt x="25279" y="1"/>
                  </a:moveTo>
                  <a:lnTo>
                    <a:pt x="0" y="17357"/>
                  </a:lnTo>
                  <a:cubicBezTo>
                    <a:pt x="0" y="17434"/>
                    <a:pt x="97" y="17512"/>
                    <a:pt x="97" y="17589"/>
                  </a:cubicBezTo>
                  <a:lnTo>
                    <a:pt x="25511" y="156"/>
                  </a:lnTo>
                  <a:cubicBezTo>
                    <a:pt x="25434" y="78"/>
                    <a:pt x="25356" y="78"/>
                    <a:pt x="2527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2" name="Google Shape;1712;p28"/>
            <p:cNvSpPr/>
            <p:nvPr/>
          </p:nvSpPr>
          <p:spPr>
            <a:xfrm>
              <a:off x="2959875" y="347075"/>
              <a:ext cx="655700" cy="449900"/>
            </a:xfrm>
            <a:custGeom>
              <a:avLst/>
              <a:gdLst/>
              <a:ahLst/>
              <a:cxnLst/>
              <a:rect l="l" t="t" r="r" b="b"/>
              <a:pathLst>
                <a:path w="26228" h="17996" extrusionOk="0">
                  <a:moveTo>
                    <a:pt x="25976" y="0"/>
                  </a:moveTo>
                  <a:lnTo>
                    <a:pt x="0" y="17763"/>
                  </a:lnTo>
                  <a:cubicBezTo>
                    <a:pt x="0" y="17841"/>
                    <a:pt x="78" y="17918"/>
                    <a:pt x="78" y="17996"/>
                  </a:cubicBezTo>
                  <a:lnTo>
                    <a:pt x="26228" y="155"/>
                  </a:lnTo>
                  <a:cubicBezTo>
                    <a:pt x="26150" y="78"/>
                    <a:pt x="26053" y="0"/>
                    <a:pt x="2597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3" name="Google Shape;1713;p28"/>
            <p:cNvSpPr/>
            <p:nvPr/>
          </p:nvSpPr>
          <p:spPr>
            <a:xfrm>
              <a:off x="2977800" y="377575"/>
              <a:ext cx="663925" cy="457650"/>
            </a:xfrm>
            <a:custGeom>
              <a:avLst/>
              <a:gdLst/>
              <a:ahLst/>
              <a:cxnLst/>
              <a:rect l="l" t="t" r="r" b="b"/>
              <a:pathLst>
                <a:path w="26557" h="18306" extrusionOk="0">
                  <a:moveTo>
                    <a:pt x="26402" y="1"/>
                  </a:moveTo>
                  <a:lnTo>
                    <a:pt x="0" y="18073"/>
                  </a:lnTo>
                  <a:cubicBezTo>
                    <a:pt x="0" y="18151"/>
                    <a:pt x="78" y="18228"/>
                    <a:pt x="78" y="18306"/>
                  </a:cubicBezTo>
                  <a:lnTo>
                    <a:pt x="26557" y="156"/>
                  </a:lnTo>
                  <a:cubicBezTo>
                    <a:pt x="26557" y="78"/>
                    <a:pt x="26479" y="1"/>
                    <a:pt x="2640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4" name="Google Shape;1714;p28"/>
            <p:cNvSpPr/>
            <p:nvPr/>
          </p:nvSpPr>
          <p:spPr>
            <a:xfrm>
              <a:off x="2998125" y="409550"/>
              <a:ext cx="669750" cy="460075"/>
            </a:xfrm>
            <a:custGeom>
              <a:avLst/>
              <a:gdLst/>
              <a:ahLst/>
              <a:cxnLst/>
              <a:rect l="l" t="t" r="r" b="b"/>
              <a:pathLst>
                <a:path w="26790" h="18403" extrusionOk="0">
                  <a:moveTo>
                    <a:pt x="26635" y="0"/>
                  </a:moveTo>
                  <a:lnTo>
                    <a:pt x="1" y="18170"/>
                  </a:lnTo>
                  <a:cubicBezTo>
                    <a:pt x="78" y="18247"/>
                    <a:pt x="78" y="18247"/>
                    <a:pt x="78" y="18325"/>
                  </a:cubicBezTo>
                  <a:lnTo>
                    <a:pt x="156" y="18402"/>
                  </a:lnTo>
                  <a:lnTo>
                    <a:pt x="26790" y="174"/>
                  </a:lnTo>
                  <a:cubicBezTo>
                    <a:pt x="26712" y="174"/>
                    <a:pt x="26712" y="78"/>
                    <a:pt x="26712" y="78"/>
                  </a:cubicBezTo>
                  <a:lnTo>
                    <a:pt x="26635"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5" name="Google Shape;1715;p28"/>
            <p:cNvSpPr/>
            <p:nvPr/>
          </p:nvSpPr>
          <p:spPr>
            <a:xfrm>
              <a:off x="3022350" y="443925"/>
              <a:ext cx="665875" cy="458125"/>
            </a:xfrm>
            <a:custGeom>
              <a:avLst/>
              <a:gdLst/>
              <a:ahLst/>
              <a:cxnLst/>
              <a:rect l="l" t="t" r="r" b="b"/>
              <a:pathLst>
                <a:path w="26635" h="18325" extrusionOk="0">
                  <a:moveTo>
                    <a:pt x="26557" y="0"/>
                  </a:moveTo>
                  <a:lnTo>
                    <a:pt x="0" y="18170"/>
                  </a:lnTo>
                  <a:cubicBezTo>
                    <a:pt x="78" y="18247"/>
                    <a:pt x="155" y="18247"/>
                    <a:pt x="155" y="18325"/>
                  </a:cubicBezTo>
                  <a:lnTo>
                    <a:pt x="26634" y="252"/>
                  </a:lnTo>
                  <a:cubicBezTo>
                    <a:pt x="26634" y="155"/>
                    <a:pt x="26557" y="78"/>
                    <a:pt x="2655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6" name="Google Shape;1716;p28"/>
            <p:cNvSpPr/>
            <p:nvPr/>
          </p:nvSpPr>
          <p:spPr>
            <a:xfrm>
              <a:off x="3050425" y="480250"/>
              <a:ext cx="655725" cy="451825"/>
            </a:xfrm>
            <a:custGeom>
              <a:avLst/>
              <a:gdLst/>
              <a:ahLst/>
              <a:cxnLst/>
              <a:rect l="l" t="t" r="r" b="b"/>
              <a:pathLst>
                <a:path w="26229" h="18073" extrusionOk="0">
                  <a:moveTo>
                    <a:pt x="26151" y="0"/>
                  </a:moveTo>
                  <a:lnTo>
                    <a:pt x="1" y="17918"/>
                  </a:lnTo>
                  <a:cubicBezTo>
                    <a:pt x="78" y="17995"/>
                    <a:pt x="156" y="17995"/>
                    <a:pt x="252" y="18073"/>
                  </a:cubicBezTo>
                  <a:lnTo>
                    <a:pt x="26228" y="252"/>
                  </a:lnTo>
                  <a:cubicBezTo>
                    <a:pt x="26228" y="155"/>
                    <a:pt x="26151" y="78"/>
                    <a:pt x="261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7" name="Google Shape;1717;p28"/>
            <p:cNvSpPr/>
            <p:nvPr/>
          </p:nvSpPr>
          <p:spPr>
            <a:xfrm>
              <a:off x="3082875" y="520425"/>
              <a:ext cx="637300" cy="440225"/>
            </a:xfrm>
            <a:custGeom>
              <a:avLst/>
              <a:gdLst/>
              <a:ahLst/>
              <a:cxnLst/>
              <a:rect l="l" t="t" r="r" b="b"/>
              <a:pathLst>
                <a:path w="25492" h="17609" extrusionOk="0">
                  <a:moveTo>
                    <a:pt x="25414" y="1"/>
                  </a:moveTo>
                  <a:lnTo>
                    <a:pt x="0" y="17434"/>
                  </a:lnTo>
                  <a:cubicBezTo>
                    <a:pt x="78" y="17434"/>
                    <a:pt x="155" y="17531"/>
                    <a:pt x="233" y="17609"/>
                  </a:cubicBezTo>
                  <a:lnTo>
                    <a:pt x="25492" y="253"/>
                  </a:lnTo>
                  <a:cubicBezTo>
                    <a:pt x="25492" y="175"/>
                    <a:pt x="25414" y="98"/>
                    <a:pt x="2541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8" name="Google Shape;1718;p28"/>
            <p:cNvSpPr/>
            <p:nvPr/>
          </p:nvSpPr>
          <p:spPr>
            <a:xfrm>
              <a:off x="3119200" y="563050"/>
              <a:ext cx="611150" cy="421825"/>
            </a:xfrm>
            <a:custGeom>
              <a:avLst/>
              <a:gdLst/>
              <a:ahLst/>
              <a:cxnLst/>
              <a:rect l="l" t="t" r="r" b="b"/>
              <a:pathLst>
                <a:path w="24446" h="16873" extrusionOk="0">
                  <a:moveTo>
                    <a:pt x="24368" y="1"/>
                  </a:moveTo>
                  <a:lnTo>
                    <a:pt x="0" y="16698"/>
                  </a:lnTo>
                  <a:cubicBezTo>
                    <a:pt x="78" y="16795"/>
                    <a:pt x="155" y="16795"/>
                    <a:pt x="233" y="16872"/>
                  </a:cubicBezTo>
                  <a:lnTo>
                    <a:pt x="24446" y="233"/>
                  </a:lnTo>
                  <a:cubicBezTo>
                    <a:pt x="24446" y="156"/>
                    <a:pt x="24368" y="78"/>
                    <a:pt x="2436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9" name="Google Shape;1719;p28"/>
            <p:cNvSpPr/>
            <p:nvPr/>
          </p:nvSpPr>
          <p:spPr>
            <a:xfrm>
              <a:off x="3159375" y="609550"/>
              <a:ext cx="575325" cy="397600"/>
            </a:xfrm>
            <a:custGeom>
              <a:avLst/>
              <a:gdLst/>
              <a:ahLst/>
              <a:cxnLst/>
              <a:rect l="l" t="t" r="r" b="b"/>
              <a:pathLst>
                <a:path w="23013" h="15904" extrusionOk="0">
                  <a:moveTo>
                    <a:pt x="23013" y="0"/>
                  </a:moveTo>
                  <a:lnTo>
                    <a:pt x="1" y="15729"/>
                  </a:lnTo>
                  <a:cubicBezTo>
                    <a:pt x="78" y="15806"/>
                    <a:pt x="156" y="15806"/>
                    <a:pt x="253" y="15903"/>
                  </a:cubicBezTo>
                  <a:lnTo>
                    <a:pt x="23013" y="233"/>
                  </a:lnTo>
                  <a:lnTo>
                    <a:pt x="23013"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0" name="Google Shape;1720;p28"/>
            <p:cNvSpPr/>
            <p:nvPr/>
          </p:nvSpPr>
          <p:spPr>
            <a:xfrm>
              <a:off x="3203925" y="657975"/>
              <a:ext cx="530775" cy="365150"/>
            </a:xfrm>
            <a:custGeom>
              <a:avLst/>
              <a:gdLst/>
              <a:ahLst/>
              <a:cxnLst/>
              <a:rect l="l" t="t" r="r" b="b"/>
              <a:pathLst>
                <a:path w="21231" h="14606" extrusionOk="0">
                  <a:moveTo>
                    <a:pt x="21231" y="0"/>
                  </a:moveTo>
                  <a:lnTo>
                    <a:pt x="1" y="14528"/>
                  </a:lnTo>
                  <a:cubicBezTo>
                    <a:pt x="156" y="14606"/>
                    <a:pt x="233" y="14606"/>
                    <a:pt x="311" y="14606"/>
                  </a:cubicBezTo>
                  <a:lnTo>
                    <a:pt x="21231" y="310"/>
                  </a:lnTo>
                  <a:lnTo>
                    <a:pt x="2123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1" name="Google Shape;1721;p28"/>
            <p:cNvSpPr/>
            <p:nvPr/>
          </p:nvSpPr>
          <p:spPr>
            <a:xfrm>
              <a:off x="3256225" y="712200"/>
              <a:ext cx="472200" cy="324975"/>
            </a:xfrm>
            <a:custGeom>
              <a:avLst/>
              <a:gdLst/>
              <a:ahLst/>
              <a:cxnLst/>
              <a:rect l="l" t="t" r="r" b="b"/>
              <a:pathLst>
                <a:path w="18888" h="12999" extrusionOk="0">
                  <a:moveTo>
                    <a:pt x="18887" y="1"/>
                  </a:moveTo>
                  <a:lnTo>
                    <a:pt x="1" y="12921"/>
                  </a:lnTo>
                  <a:cubicBezTo>
                    <a:pt x="156" y="12921"/>
                    <a:pt x="253" y="12998"/>
                    <a:pt x="408" y="12998"/>
                  </a:cubicBezTo>
                  <a:lnTo>
                    <a:pt x="18887" y="330"/>
                  </a:lnTo>
                  <a:lnTo>
                    <a:pt x="18887"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2" name="Google Shape;1722;p28"/>
            <p:cNvSpPr/>
            <p:nvPr/>
          </p:nvSpPr>
          <p:spPr>
            <a:xfrm>
              <a:off x="3318700" y="772750"/>
              <a:ext cx="393725" cy="270725"/>
            </a:xfrm>
            <a:custGeom>
              <a:avLst/>
              <a:gdLst/>
              <a:ahLst/>
              <a:cxnLst/>
              <a:rect l="l" t="t" r="r" b="b"/>
              <a:pathLst>
                <a:path w="15749" h="10829" extrusionOk="0">
                  <a:moveTo>
                    <a:pt x="15749" y="0"/>
                  </a:moveTo>
                  <a:lnTo>
                    <a:pt x="1" y="10828"/>
                  </a:lnTo>
                  <a:lnTo>
                    <a:pt x="485" y="10828"/>
                  </a:lnTo>
                  <a:lnTo>
                    <a:pt x="15671" y="407"/>
                  </a:lnTo>
                  <a:cubicBezTo>
                    <a:pt x="15671" y="252"/>
                    <a:pt x="15749" y="174"/>
                    <a:pt x="1574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3" name="Google Shape;1723;p28"/>
            <p:cNvSpPr/>
            <p:nvPr/>
          </p:nvSpPr>
          <p:spPr>
            <a:xfrm>
              <a:off x="3399575" y="845375"/>
              <a:ext cx="280425" cy="191800"/>
            </a:xfrm>
            <a:custGeom>
              <a:avLst/>
              <a:gdLst/>
              <a:ahLst/>
              <a:cxnLst/>
              <a:rect l="l" t="t" r="r" b="b"/>
              <a:pathLst>
                <a:path w="11217" h="7672" extrusionOk="0">
                  <a:moveTo>
                    <a:pt x="11216" y="1"/>
                  </a:moveTo>
                  <a:lnTo>
                    <a:pt x="1" y="7671"/>
                  </a:lnTo>
                  <a:cubicBezTo>
                    <a:pt x="233" y="7594"/>
                    <a:pt x="407" y="7594"/>
                    <a:pt x="562" y="7594"/>
                  </a:cubicBezTo>
                  <a:lnTo>
                    <a:pt x="10887" y="485"/>
                  </a:lnTo>
                  <a:cubicBezTo>
                    <a:pt x="10984" y="330"/>
                    <a:pt x="11061" y="175"/>
                    <a:pt x="1121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724" name="Google Shape;1724;p28"/>
          <p:cNvGrpSpPr/>
          <p:nvPr/>
        </p:nvGrpSpPr>
        <p:grpSpPr>
          <a:xfrm>
            <a:off x="5532700" y="4715075"/>
            <a:ext cx="538025" cy="157800"/>
            <a:chOff x="2575325" y="1348650"/>
            <a:chExt cx="538025" cy="157800"/>
          </a:xfrm>
        </p:grpSpPr>
        <p:sp>
          <p:nvSpPr>
            <p:cNvPr id="1725" name="Google Shape;1725;p28"/>
            <p:cNvSpPr/>
            <p:nvPr/>
          </p:nvSpPr>
          <p:spPr>
            <a:xfrm>
              <a:off x="2575325" y="1348650"/>
              <a:ext cx="157800" cy="1578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6" name="Google Shape;1726;p28"/>
            <p:cNvSpPr/>
            <p:nvPr/>
          </p:nvSpPr>
          <p:spPr>
            <a:xfrm>
              <a:off x="2765438" y="1348650"/>
              <a:ext cx="157800" cy="1578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7" name="Google Shape;1727;p28"/>
            <p:cNvSpPr/>
            <p:nvPr/>
          </p:nvSpPr>
          <p:spPr>
            <a:xfrm>
              <a:off x="2955550" y="1348650"/>
              <a:ext cx="157800" cy="1578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728" name="Google Shape;1728;p28"/>
          <p:cNvGrpSpPr/>
          <p:nvPr/>
        </p:nvGrpSpPr>
        <p:grpSpPr>
          <a:xfrm>
            <a:off x="-246311" y="-75763"/>
            <a:ext cx="925310" cy="943383"/>
            <a:chOff x="595389" y="1761100"/>
            <a:chExt cx="925310" cy="943383"/>
          </a:xfrm>
        </p:grpSpPr>
        <p:cxnSp>
          <p:nvCxnSpPr>
            <p:cNvPr id="1729" name="Google Shape;1729;p28"/>
            <p:cNvCxnSpPr/>
            <p:nvPr/>
          </p:nvCxnSpPr>
          <p:spPr>
            <a:xfrm>
              <a:off x="790199" y="2065118"/>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1730" name="Google Shape;1730;p28"/>
            <p:cNvCxnSpPr/>
            <p:nvPr/>
          </p:nvCxnSpPr>
          <p:spPr>
            <a:xfrm>
              <a:off x="595389" y="2117083"/>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1731" name="Google Shape;1731;p28"/>
            <p:cNvCxnSpPr/>
            <p:nvPr/>
          </p:nvCxnSpPr>
          <p:spPr>
            <a:xfrm>
              <a:off x="656919" y="1761100"/>
              <a:ext cx="730500" cy="587400"/>
            </a:xfrm>
            <a:prstGeom prst="straightConnector1">
              <a:avLst/>
            </a:prstGeom>
            <a:noFill/>
            <a:ln w="9525" cap="flat" cmpd="sng">
              <a:solidFill>
                <a:schemeClr val="dk2"/>
              </a:solidFill>
              <a:prstDash val="solid"/>
              <a:round/>
              <a:headEnd type="none" w="med" len="med"/>
              <a:tailEnd type="none" w="med" len="med"/>
            </a:ln>
          </p:spPr>
        </p:cxnSp>
      </p:grpSp>
      <p:grpSp>
        <p:nvGrpSpPr>
          <p:cNvPr id="1732" name="Google Shape;1732;p28"/>
          <p:cNvGrpSpPr/>
          <p:nvPr/>
        </p:nvGrpSpPr>
        <p:grpSpPr>
          <a:xfrm>
            <a:off x="2917989" y="4603375"/>
            <a:ext cx="925310" cy="943383"/>
            <a:chOff x="595389" y="1761100"/>
            <a:chExt cx="925310" cy="943383"/>
          </a:xfrm>
        </p:grpSpPr>
        <p:cxnSp>
          <p:nvCxnSpPr>
            <p:cNvPr id="1733" name="Google Shape;1733;p28"/>
            <p:cNvCxnSpPr/>
            <p:nvPr/>
          </p:nvCxnSpPr>
          <p:spPr>
            <a:xfrm>
              <a:off x="790199" y="2065118"/>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1734" name="Google Shape;1734;p28"/>
            <p:cNvCxnSpPr/>
            <p:nvPr/>
          </p:nvCxnSpPr>
          <p:spPr>
            <a:xfrm>
              <a:off x="595389" y="2117083"/>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1735" name="Google Shape;1735;p28"/>
            <p:cNvCxnSpPr/>
            <p:nvPr/>
          </p:nvCxnSpPr>
          <p:spPr>
            <a:xfrm>
              <a:off x="656919" y="1761100"/>
              <a:ext cx="730500" cy="587400"/>
            </a:xfrm>
            <a:prstGeom prst="straightConnector1">
              <a:avLst/>
            </a:prstGeom>
            <a:noFill/>
            <a:ln w="9525" cap="flat" cmpd="sng">
              <a:solidFill>
                <a:schemeClr val="dk2"/>
              </a:solidFill>
              <a:prstDash val="solid"/>
              <a:round/>
              <a:headEnd type="none" w="med" len="med"/>
              <a:tailEnd type="none" w="med" len="med"/>
            </a:ln>
          </p:spPr>
        </p:cxnSp>
      </p:grpSp>
      <p:grpSp>
        <p:nvGrpSpPr>
          <p:cNvPr id="1736" name="Google Shape;1736;p28"/>
          <p:cNvGrpSpPr/>
          <p:nvPr/>
        </p:nvGrpSpPr>
        <p:grpSpPr>
          <a:xfrm>
            <a:off x="3777322" y="213225"/>
            <a:ext cx="1584577" cy="196549"/>
            <a:chOff x="750197" y="155825"/>
            <a:chExt cx="1584577" cy="196549"/>
          </a:xfrm>
        </p:grpSpPr>
        <p:sp>
          <p:nvSpPr>
            <p:cNvPr id="1737" name="Google Shape;1737;p28"/>
            <p:cNvSpPr/>
            <p:nvPr/>
          </p:nvSpPr>
          <p:spPr>
            <a:xfrm rot="-5400000">
              <a:off x="2093744" y="299443"/>
              <a:ext cx="52930" cy="52930"/>
            </a:xfrm>
            <a:custGeom>
              <a:avLst/>
              <a:gdLst/>
              <a:ahLst/>
              <a:cxnLst/>
              <a:rect l="l" t="t" r="r" b="b"/>
              <a:pathLst>
                <a:path w="1221" h="1221" extrusionOk="0">
                  <a:moveTo>
                    <a:pt x="659" y="0"/>
                  </a:moveTo>
                  <a:cubicBezTo>
                    <a:pt x="252" y="0"/>
                    <a:pt x="0" y="252"/>
                    <a:pt x="0" y="640"/>
                  </a:cubicBezTo>
                  <a:cubicBezTo>
                    <a:pt x="0" y="969"/>
                    <a:pt x="252" y="1221"/>
                    <a:pt x="659" y="1221"/>
                  </a:cubicBezTo>
                  <a:cubicBezTo>
                    <a:pt x="969" y="1221"/>
                    <a:pt x="1221" y="969"/>
                    <a:pt x="1221" y="640"/>
                  </a:cubicBezTo>
                  <a:cubicBezTo>
                    <a:pt x="1221" y="252"/>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8" name="Google Shape;1738;p28"/>
            <p:cNvSpPr/>
            <p:nvPr/>
          </p:nvSpPr>
          <p:spPr>
            <a:xfrm rot="-5400000">
              <a:off x="1915294" y="299855"/>
              <a:ext cx="52930" cy="52107"/>
            </a:xfrm>
            <a:custGeom>
              <a:avLst/>
              <a:gdLst/>
              <a:ahLst/>
              <a:cxnLst/>
              <a:rect l="l" t="t" r="r" b="b"/>
              <a:pathLst>
                <a:path w="1221" h="1202" extrusionOk="0">
                  <a:moveTo>
                    <a:pt x="659" y="1"/>
                  </a:moveTo>
                  <a:cubicBezTo>
                    <a:pt x="252" y="1"/>
                    <a:pt x="0" y="233"/>
                    <a:pt x="0" y="563"/>
                  </a:cubicBezTo>
                  <a:cubicBezTo>
                    <a:pt x="0" y="969"/>
                    <a:pt x="252" y="1202"/>
                    <a:pt x="659" y="1202"/>
                  </a:cubicBezTo>
                  <a:cubicBezTo>
                    <a:pt x="969" y="1202"/>
                    <a:pt x="1221" y="969"/>
                    <a:pt x="1221" y="563"/>
                  </a:cubicBezTo>
                  <a:cubicBezTo>
                    <a:pt x="1221" y="233"/>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9" name="Google Shape;1739;p28"/>
            <p:cNvSpPr/>
            <p:nvPr/>
          </p:nvSpPr>
          <p:spPr>
            <a:xfrm rot="-5400000">
              <a:off x="1735196" y="297753"/>
              <a:ext cx="52930" cy="56312"/>
            </a:xfrm>
            <a:custGeom>
              <a:avLst/>
              <a:gdLst/>
              <a:ahLst/>
              <a:cxnLst/>
              <a:rect l="l" t="t" r="r" b="b"/>
              <a:pathLst>
                <a:path w="1221" h="1299" extrusionOk="0">
                  <a:moveTo>
                    <a:pt x="659" y="0"/>
                  </a:moveTo>
                  <a:cubicBezTo>
                    <a:pt x="252" y="0"/>
                    <a:pt x="0" y="330"/>
                    <a:pt x="0" y="640"/>
                  </a:cubicBezTo>
                  <a:cubicBezTo>
                    <a:pt x="0" y="969"/>
                    <a:pt x="252" y="1298"/>
                    <a:pt x="659" y="1298"/>
                  </a:cubicBezTo>
                  <a:cubicBezTo>
                    <a:pt x="969" y="1298"/>
                    <a:pt x="1221" y="969"/>
                    <a:pt x="1221" y="640"/>
                  </a:cubicBezTo>
                  <a:cubicBezTo>
                    <a:pt x="1221" y="330"/>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0" name="Google Shape;1740;p28"/>
            <p:cNvSpPr/>
            <p:nvPr/>
          </p:nvSpPr>
          <p:spPr>
            <a:xfrm rot="-5400000">
              <a:off x="1556334" y="297753"/>
              <a:ext cx="52930" cy="56312"/>
            </a:xfrm>
            <a:custGeom>
              <a:avLst/>
              <a:gdLst/>
              <a:ahLst/>
              <a:cxnLst/>
              <a:rect l="l" t="t" r="r" b="b"/>
              <a:pathLst>
                <a:path w="1221" h="1299" extrusionOk="0">
                  <a:moveTo>
                    <a:pt x="659" y="0"/>
                  </a:moveTo>
                  <a:cubicBezTo>
                    <a:pt x="252" y="0"/>
                    <a:pt x="0" y="330"/>
                    <a:pt x="0" y="659"/>
                  </a:cubicBezTo>
                  <a:cubicBezTo>
                    <a:pt x="0" y="969"/>
                    <a:pt x="252" y="1298"/>
                    <a:pt x="659" y="1298"/>
                  </a:cubicBezTo>
                  <a:cubicBezTo>
                    <a:pt x="969" y="1298"/>
                    <a:pt x="1221" y="969"/>
                    <a:pt x="1221" y="659"/>
                  </a:cubicBezTo>
                  <a:cubicBezTo>
                    <a:pt x="1221" y="330"/>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1" name="Google Shape;1741;p28"/>
            <p:cNvSpPr/>
            <p:nvPr/>
          </p:nvSpPr>
          <p:spPr>
            <a:xfrm rot="-5400000">
              <a:off x="1378296" y="297753"/>
              <a:ext cx="52930" cy="56312"/>
            </a:xfrm>
            <a:custGeom>
              <a:avLst/>
              <a:gdLst/>
              <a:ahLst/>
              <a:cxnLst/>
              <a:rect l="l" t="t" r="r" b="b"/>
              <a:pathLst>
                <a:path w="1221" h="1299" extrusionOk="0">
                  <a:moveTo>
                    <a:pt x="659" y="1"/>
                  </a:moveTo>
                  <a:cubicBezTo>
                    <a:pt x="252" y="1"/>
                    <a:pt x="0" y="330"/>
                    <a:pt x="0" y="640"/>
                  </a:cubicBezTo>
                  <a:cubicBezTo>
                    <a:pt x="0" y="969"/>
                    <a:pt x="252" y="1299"/>
                    <a:pt x="659" y="1299"/>
                  </a:cubicBezTo>
                  <a:cubicBezTo>
                    <a:pt x="969" y="1299"/>
                    <a:pt x="1221" y="969"/>
                    <a:pt x="1221" y="640"/>
                  </a:cubicBezTo>
                  <a:cubicBezTo>
                    <a:pt x="1221" y="330"/>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2" name="Google Shape;1742;p28"/>
            <p:cNvSpPr/>
            <p:nvPr/>
          </p:nvSpPr>
          <p:spPr>
            <a:xfrm rot="-5400000">
              <a:off x="1197765" y="299422"/>
              <a:ext cx="52930" cy="52974"/>
            </a:xfrm>
            <a:custGeom>
              <a:avLst/>
              <a:gdLst/>
              <a:ahLst/>
              <a:cxnLst/>
              <a:rect l="l" t="t" r="r" b="b"/>
              <a:pathLst>
                <a:path w="1221" h="1222" extrusionOk="0">
                  <a:moveTo>
                    <a:pt x="659" y="1"/>
                  </a:moveTo>
                  <a:cubicBezTo>
                    <a:pt x="252" y="1"/>
                    <a:pt x="0" y="253"/>
                    <a:pt x="0" y="660"/>
                  </a:cubicBezTo>
                  <a:cubicBezTo>
                    <a:pt x="0" y="970"/>
                    <a:pt x="252" y="1221"/>
                    <a:pt x="659" y="1221"/>
                  </a:cubicBezTo>
                  <a:cubicBezTo>
                    <a:pt x="969" y="1221"/>
                    <a:pt x="1221" y="970"/>
                    <a:pt x="1221" y="660"/>
                  </a:cubicBezTo>
                  <a:cubicBezTo>
                    <a:pt x="1221" y="253"/>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3" name="Google Shape;1743;p28"/>
            <p:cNvSpPr/>
            <p:nvPr/>
          </p:nvSpPr>
          <p:spPr>
            <a:xfrm rot="-5400000">
              <a:off x="1019336" y="299855"/>
              <a:ext cx="52930" cy="52107"/>
            </a:xfrm>
            <a:custGeom>
              <a:avLst/>
              <a:gdLst/>
              <a:ahLst/>
              <a:cxnLst/>
              <a:rect l="l" t="t" r="r" b="b"/>
              <a:pathLst>
                <a:path w="1221" h="1202" extrusionOk="0">
                  <a:moveTo>
                    <a:pt x="659" y="0"/>
                  </a:moveTo>
                  <a:cubicBezTo>
                    <a:pt x="252" y="0"/>
                    <a:pt x="0" y="233"/>
                    <a:pt x="0" y="640"/>
                  </a:cubicBezTo>
                  <a:cubicBezTo>
                    <a:pt x="0" y="969"/>
                    <a:pt x="252" y="1201"/>
                    <a:pt x="659" y="1201"/>
                  </a:cubicBezTo>
                  <a:cubicBezTo>
                    <a:pt x="969" y="1201"/>
                    <a:pt x="1221" y="969"/>
                    <a:pt x="1221" y="640"/>
                  </a:cubicBezTo>
                  <a:cubicBezTo>
                    <a:pt x="1221" y="233"/>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4" name="Google Shape;1744;p28"/>
            <p:cNvSpPr/>
            <p:nvPr/>
          </p:nvSpPr>
          <p:spPr>
            <a:xfrm rot="-5400000">
              <a:off x="840886" y="299443"/>
              <a:ext cx="52930" cy="52930"/>
            </a:xfrm>
            <a:custGeom>
              <a:avLst/>
              <a:gdLst/>
              <a:ahLst/>
              <a:cxnLst/>
              <a:rect l="l" t="t" r="r" b="b"/>
              <a:pathLst>
                <a:path w="1221" h="1221" extrusionOk="0">
                  <a:moveTo>
                    <a:pt x="659" y="1"/>
                  </a:moveTo>
                  <a:cubicBezTo>
                    <a:pt x="252" y="1"/>
                    <a:pt x="0" y="252"/>
                    <a:pt x="0" y="582"/>
                  </a:cubicBezTo>
                  <a:cubicBezTo>
                    <a:pt x="0" y="969"/>
                    <a:pt x="252" y="1221"/>
                    <a:pt x="659" y="1221"/>
                  </a:cubicBezTo>
                  <a:cubicBezTo>
                    <a:pt x="969" y="1221"/>
                    <a:pt x="1221" y="969"/>
                    <a:pt x="1221" y="582"/>
                  </a:cubicBezTo>
                  <a:cubicBezTo>
                    <a:pt x="1221" y="252"/>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5" name="Google Shape;1745;p28"/>
            <p:cNvSpPr/>
            <p:nvPr/>
          </p:nvSpPr>
          <p:spPr>
            <a:xfrm rot="-5400000">
              <a:off x="2181051" y="155825"/>
              <a:ext cx="56312" cy="56312"/>
            </a:xfrm>
            <a:custGeom>
              <a:avLst/>
              <a:gdLst/>
              <a:ahLst/>
              <a:cxnLst/>
              <a:rect l="l" t="t" r="r" b="b"/>
              <a:pathLst>
                <a:path w="1299" h="1299" extrusionOk="0">
                  <a:moveTo>
                    <a:pt x="640" y="1"/>
                  </a:moveTo>
                  <a:cubicBezTo>
                    <a:pt x="330" y="1"/>
                    <a:pt x="0" y="330"/>
                    <a:pt x="0" y="659"/>
                  </a:cubicBezTo>
                  <a:cubicBezTo>
                    <a:pt x="0" y="969"/>
                    <a:pt x="330" y="1299"/>
                    <a:pt x="640" y="1299"/>
                  </a:cubicBezTo>
                  <a:cubicBezTo>
                    <a:pt x="969" y="1299"/>
                    <a:pt x="1298" y="969"/>
                    <a:pt x="1298" y="659"/>
                  </a:cubicBezTo>
                  <a:cubicBezTo>
                    <a:pt x="1298" y="330"/>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6" name="Google Shape;1746;p28"/>
            <p:cNvSpPr/>
            <p:nvPr/>
          </p:nvSpPr>
          <p:spPr>
            <a:xfrm rot="-5400000">
              <a:off x="2000953" y="157927"/>
              <a:ext cx="56312" cy="52107"/>
            </a:xfrm>
            <a:custGeom>
              <a:avLst/>
              <a:gdLst/>
              <a:ahLst/>
              <a:cxnLst/>
              <a:rect l="l" t="t" r="r" b="b"/>
              <a:pathLst>
                <a:path w="1299" h="1202" extrusionOk="0">
                  <a:moveTo>
                    <a:pt x="640" y="0"/>
                  </a:moveTo>
                  <a:cubicBezTo>
                    <a:pt x="330" y="0"/>
                    <a:pt x="0" y="233"/>
                    <a:pt x="0" y="640"/>
                  </a:cubicBezTo>
                  <a:cubicBezTo>
                    <a:pt x="0" y="969"/>
                    <a:pt x="330" y="1201"/>
                    <a:pt x="640" y="1201"/>
                  </a:cubicBezTo>
                  <a:cubicBezTo>
                    <a:pt x="969" y="1201"/>
                    <a:pt x="1298" y="969"/>
                    <a:pt x="1298" y="640"/>
                  </a:cubicBezTo>
                  <a:cubicBezTo>
                    <a:pt x="1298" y="233"/>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7" name="Google Shape;1747;p28"/>
            <p:cNvSpPr/>
            <p:nvPr/>
          </p:nvSpPr>
          <p:spPr>
            <a:xfrm rot="-5400000">
              <a:off x="1822503" y="157515"/>
              <a:ext cx="56312" cy="52930"/>
            </a:xfrm>
            <a:custGeom>
              <a:avLst/>
              <a:gdLst/>
              <a:ahLst/>
              <a:cxnLst/>
              <a:rect l="l" t="t" r="r" b="b"/>
              <a:pathLst>
                <a:path w="1299" h="1221" extrusionOk="0">
                  <a:moveTo>
                    <a:pt x="640" y="0"/>
                  </a:moveTo>
                  <a:cubicBezTo>
                    <a:pt x="330" y="0"/>
                    <a:pt x="0" y="252"/>
                    <a:pt x="0" y="562"/>
                  </a:cubicBezTo>
                  <a:cubicBezTo>
                    <a:pt x="0" y="969"/>
                    <a:pt x="330" y="1221"/>
                    <a:pt x="640" y="1221"/>
                  </a:cubicBezTo>
                  <a:cubicBezTo>
                    <a:pt x="969" y="1221"/>
                    <a:pt x="1298" y="969"/>
                    <a:pt x="1298" y="562"/>
                  </a:cubicBezTo>
                  <a:cubicBezTo>
                    <a:pt x="1298" y="252"/>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8" name="Google Shape;1748;p28"/>
            <p:cNvSpPr/>
            <p:nvPr/>
          </p:nvSpPr>
          <p:spPr>
            <a:xfrm rot="-5400000">
              <a:off x="1644053" y="157927"/>
              <a:ext cx="56312" cy="52107"/>
            </a:xfrm>
            <a:custGeom>
              <a:avLst/>
              <a:gdLst/>
              <a:ahLst/>
              <a:cxnLst/>
              <a:rect l="l" t="t" r="r" b="b"/>
              <a:pathLst>
                <a:path w="1299" h="1202" extrusionOk="0">
                  <a:moveTo>
                    <a:pt x="640" y="1"/>
                  </a:moveTo>
                  <a:cubicBezTo>
                    <a:pt x="330" y="1"/>
                    <a:pt x="0" y="233"/>
                    <a:pt x="0" y="563"/>
                  </a:cubicBezTo>
                  <a:cubicBezTo>
                    <a:pt x="0" y="969"/>
                    <a:pt x="330" y="1202"/>
                    <a:pt x="640" y="1202"/>
                  </a:cubicBezTo>
                  <a:cubicBezTo>
                    <a:pt x="969" y="1202"/>
                    <a:pt x="1298" y="969"/>
                    <a:pt x="1298" y="563"/>
                  </a:cubicBezTo>
                  <a:cubicBezTo>
                    <a:pt x="1298" y="233"/>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9" name="Google Shape;1749;p28"/>
            <p:cNvSpPr/>
            <p:nvPr/>
          </p:nvSpPr>
          <p:spPr>
            <a:xfrm rot="-5400000">
              <a:off x="1463955" y="155825"/>
              <a:ext cx="56312" cy="56312"/>
            </a:xfrm>
            <a:custGeom>
              <a:avLst/>
              <a:gdLst/>
              <a:ahLst/>
              <a:cxnLst/>
              <a:rect l="l" t="t" r="r" b="b"/>
              <a:pathLst>
                <a:path w="1299" h="1299" extrusionOk="0">
                  <a:moveTo>
                    <a:pt x="640" y="0"/>
                  </a:moveTo>
                  <a:cubicBezTo>
                    <a:pt x="330" y="0"/>
                    <a:pt x="0" y="330"/>
                    <a:pt x="0" y="640"/>
                  </a:cubicBezTo>
                  <a:cubicBezTo>
                    <a:pt x="0" y="969"/>
                    <a:pt x="330" y="1298"/>
                    <a:pt x="640" y="1298"/>
                  </a:cubicBezTo>
                  <a:cubicBezTo>
                    <a:pt x="969" y="1298"/>
                    <a:pt x="1298" y="969"/>
                    <a:pt x="1298" y="640"/>
                  </a:cubicBezTo>
                  <a:cubicBezTo>
                    <a:pt x="1298" y="330"/>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0" name="Google Shape;1750;p28"/>
            <p:cNvSpPr/>
            <p:nvPr/>
          </p:nvSpPr>
          <p:spPr>
            <a:xfrm rot="-5400000">
              <a:off x="1285505" y="156237"/>
              <a:ext cx="56312" cy="55488"/>
            </a:xfrm>
            <a:custGeom>
              <a:avLst/>
              <a:gdLst/>
              <a:ahLst/>
              <a:cxnLst/>
              <a:rect l="l" t="t" r="r" b="b"/>
              <a:pathLst>
                <a:path w="1299" h="1280" extrusionOk="0">
                  <a:moveTo>
                    <a:pt x="640" y="1"/>
                  </a:moveTo>
                  <a:cubicBezTo>
                    <a:pt x="330" y="1"/>
                    <a:pt x="0" y="311"/>
                    <a:pt x="0" y="640"/>
                  </a:cubicBezTo>
                  <a:cubicBezTo>
                    <a:pt x="0" y="969"/>
                    <a:pt x="330" y="1279"/>
                    <a:pt x="640" y="1279"/>
                  </a:cubicBezTo>
                  <a:cubicBezTo>
                    <a:pt x="969" y="1279"/>
                    <a:pt x="1298" y="969"/>
                    <a:pt x="1298" y="640"/>
                  </a:cubicBezTo>
                  <a:cubicBezTo>
                    <a:pt x="1298" y="311"/>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1" name="Google Shape;1751;p28"/>
            <p:cNvSpPr/>
            <p:nvPr/>
          </p:nvSpPr>
          <p:spPr>
            <a:xfrm rot="-5400000">
              <a:off x="1107055" y="155825"/>
              <a:ext cx="56312" cy="56312"/>
            </a:xfrm>
            <a:custGeom>
              <a:avLst/>
              <a:gdLst/>
              <a:ahLst/>
              <a:cxnLst/>
              <a:rect l="l" t="t" r="r" b="b"/>
              <a:pathLst>
                <a:path w="1299" h="1299" extrusionOk="0">
                  <a:moveTo>
                    <a:pt x="640" y="1"/>
                  </a:moveTo>
                  <a:cubicBezTo>
                    <a:pt x="330" y="1"/>
                    <a:pt x="0" y="330"/>
                    <a:pt x="0" y="640"/>
                  </a:cubicBezTo>
                  <a:cubicBezTo>
                    <a:pt x="0" y="970"/>
                    <a:pt x="330" y="1299"/>
                    <a:pt x="640" y="1299"/>
                  </a:cubicBezTo>
                  <a:cubicBezTo>
                    <a:pt x="969" y="1299"/>
                    <a:pt x="1298" y="970"/>
                    <a:pt x="1298" y="640"/>
                  </a:cubicBezTo>
                  <a:cubicBezTo>
                    <a:pt x="1298" y="330"/>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2" name="Google Shape;1752;p28"/>
            <p:cNvSpPr/>
            <p:nvPr/>
          </p:nvSpPr>
          <p:spPr>
            <a:xfrm rot="-5400000">
              <a:off x="926957" y="157927"/>
              <a:ext cx="56312" cy="52107"/>
            </a:xfrm>
            <a:custGeom>
              <a:avLst/>
              <a:gdLst/>
              <a:ahLst/>
              <a:cxnLst/>
              <a:rect l="l" t="t" r="r" b="b"/>
              <a:pathLst>
                <a:path w="1299" h="1202" extrusionOk="0">
                  <a:moveTo>
                    <a:pt x="640" y="0"/>
                  </a:moveTo>
                  <a:cubicBezTo>
                    <a:pt x="330" y="0"/>
                    <a:pt x="0" y="233"/>
                    <a:pt x="0" y="640"/>
                  </a:cubicBezTo>
                  <a:cubicBezTo>
                    <a:pt x="0" y="969"/>
                    <a:pt x="330" y="1201"/>
                    <a:pt x="640" y="1201"/>
                  </a:cubicBezTo>
                  <a:cubicBezTo>
                    <a:pt x="969" y="1201"/>
                    <a:pt x="1298" y="969"/>
                    <a:pt x="1298" y="640"/>
                  </a:cubicBezTo>
                  <a:cubicBezTo>
                    <a:pt x="1298" y="233"/>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3" name="Google Shape;1753;p28"/>
            <p:cNvSpPr/>
            <p:nvPr/>
          </p:nvSpPr>
          <p:spPr>
            <a:xfrm rot="-5400000">
              <a:off x="748507" y="157515"/>
              <a:ext cx="56312" cy="52930"/>
            </a:xfrm>
            <a:custGeom>
              <a:avLst/>
              <a:gdLst/>
              <a:ahLst/>
              <a:cxnLst/>
              <a:rect l="l" t="t" r="r" b="b"/>
              <a:pathLst>
                <a:path w="1299" h="1221" extrusionOk="0">
                  <a:moveTo>
                    <a:pt x="640" y="1"/>
                  </a:moveTo>
                  <a:cubicBezTo>
                    <a:pt x="330" y="1"/>
                    <a:pt x="0" y="252"/>
                    <a:pt x="0" y="562"/>
                  </a:cubicBezTo>
                  <a:cubicBezTo>
                    <a:pt x="0" y="969"/>
                    <a:pt x="330" y="1221"/>
                    <a:pt x="640" y="1221"/>
                  </a:cubicBezTo>
                  <a:cubicBezTo>
                    <a:pt x="969" y="1221"/>
                    <a:pt x="1298" y="969"/>
                    <a:pt x="1298" y="562"/>
                  </a:cubicBezTo>
                  <a:cubicBezTo>
                    <a:pt x="1298" y="252"/>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4" name="Google Shape;1754;p28"/>
            <p:cNvSpPr/>
            <p:nvPr/>
          </p:nvSpPr>
          <p:spPr>
            <a:xfrm rot="-5400000">
              <a:off x="2281844" y="299443"/>
              <a:ext cx="52930" cy="52930"/>
            </a:xfrm>
            <a:custGeom>
              <a:avLst/>
              <a:gdLst/>
              <a:ahLst/>
              <a:cxnLst/>
              <a:rect l="l" t="t" r="r" b="b"/>
              <a:pathLst>
                <a:path w="1221" h="1221" extrusionOk="0">
                  <a:moveTo>
                    <a:pt x="659" y="0"/>
                  </a:moveTo>
                  <a:cubicBezTo>
                    <a:pt x="252" y="0"/>
                    <a:pt x="0" y="252"/>
                    <a:pt x="0" y="640"/>
                  </a:cubicBezTo>
                  <a:cubicBezTo>
                    <a:pt x="0" y="969"/>
                    <a:pt x="252" y="1221"/>
                    <a:pt x="659" y="1221"/>
                  </a:cubicBezTo>
                  <a:cubicBezTo>
                    <a:pt x="969" y="1221"/>
                    <a:pt x="1221" y="969"/>
                    <a:pt x="1221" y="640"/>
                  </a:cubicBezTo>
                  <a:cubicBezTo>
                    <a:pt x="1221" y="252"/>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755" name="Google Shape;1755;p28"/>
          <p:cNvSpPr txBox="1">
            <a:spLocks noGrp="1"/>
          </p:cNvSpPr>
          <p:nvPr>
            <p:ph type="title"/>
          </p:nvPr>
        </p:nvSpPr>
        <p:spPr>
          <a:xfrm>
            <a:off x="720000" y="540000"/>
            <a:ext cx="7704000" cy="4776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756" name="Google Shape;1756;p28"/>
          <p:cNvSpPr txBox="1">
            <a:spLocks noGrp="1"/>
          </p:cNvSpPr>
          <p:nvPr>
            <p:ph type="subTitle" idx="1"/>
          </p:nvPr>
        </p:nvSpPr>
        <p:spPr>
          <a:xfrm>
            <a:off x="986200" y="2852532"/>
            <a:ext cx="3094200" cy="5946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solidFill>
                  <a:schemeClr val="dk1"/>
                </a:solidFill>
              </a:defRPr>
            </a:lvl1pPr>
            <a:lvl2pPr lvl="1" rtl="0">
              <a:lnSpc>
                <a:spcPct val="100000"/>
              </a:lnSpc>
              <a:spcBef>
                <a:spcPts val="0"/>
              </a:spcBef>
              <a:spcAft>
                <a:spcPts val="0"/>
              </a:spcAft>
              <a:buSzPts val="2100"/>
              <a:buNone/>
              <a:defRPr sz="2100"/>
            </a:lvl2pPr>
            <a:lvl3pPr lvl="2" rtl="0">
              <a:lnSpc>
                <a:spcPct val="100000"/>
              </a:lnSpc>
              <a:spcBef>
                <a:spcPts val="0"/>
              </a:spcBef>
              <a:spcAft>
                <a:spcPts val="0"/>
              </a:spcAft>
              <a:buSzPts val="2100"/>
              <a:buNone/>
              <a:defRPr sz="2100"/>
            </a:lvl3pPr>
            <a:lvl4pPr lvl="3" rtl="0">
              <a:lnSpc>
                <a:spcPct val="100000"/>
              </a:lnSpc>
              <a:spcBef>
                <a:spcPts val="0"/>
              </a:spcBef>
              <a:spcAft>
                <a:spcPts val="0"/>
              </a:spcAft>
              <a:buSzPts val="2100"/>
              <a:buNone/>
              <a:defRPr sz="2100"/>
            </a:lvl4pPr>
            <a:lvl5pPr lvl="4" rtl="0">
              <a:lnSpc>
                <a:spcPct val="100000"/>
              </a:lnSpc>
              <a:spcBef>
                <a:spcPts val="0"/>
              </a:spcBef>
              <a:spcAft>
                <a:spcPts val="0"/>
              </a:spcAft>
              <a:buSzPts val="2100"/>
              <a:buNone/>
              <a:defRPr sz="2100"/>
            </a:lvl5pPr>
            <a:lvl6pPr lvl="5" rtl="0">
              <a:lnSpc>
                <a:spcPct val="100000"/>
              </a:lnSpc>
              <a:spcBef>
                <a:spcPts val="0"/>
              </a:spcBef>
              <a:spcAft>
                <a:spcPts val="0"/>
              </a:spcAft>
              <a:buSzPts val="2100"/>
              <a:buNone/>
              <a:defRPr sz="2100"/>
            </a:lvl6pPr>
            <a:lvl7pPr lvl="6" rtl="0">
              <a:lnSpc>
                <a:spcPct val="100000"/>
              </a:lnSpc>
              <a:spcBef>
                <a:spcPts val="0"/>
              </a:spcBef>
              <a:spcAft>
                <a:spcPts val="0"/>
              </a:spcAft>
              <a:buSzPts val="2100"/>
              <a:buNone/>
              <a:defRPr sz="2100"/>
            </a:lvl7pPr>
            <a:lvl8pPr lvl="7" rtl="0">
              <a:lnSpc>
                <a:spcPct val="100000"/>
              </a:lnSpc>
              <a:spcBef>
                <a:spcPts val="0"/>
              </a:spcBef>
              <a:spcAft>
                <a:spcPts val="0"/>
              </a:spcAft>
              <a:buSzPts val="2100"/>
              <a:buNone/>
              <a:defRPr sz="2100"/>
            </a:lvl8pPr>
            <a:lvl9pPr lvl="8" rtl="0">
              <a:lnSpc>
                <a:spcPct val="100000"/>
              </a:lnSpc>
              <a:spcBef>
                <a:spcPts val="0"/>
              </a:spcBef>
              <a:spcAft>
                <a:spcPts val="0"/>
              </a:spcAft>
              <a:buSzPts val="2100"/>
              <a:buNone/>
              <a:defRPr sz="2100"/>
            </a:lvl9pPr>
          </a:lstStyle>
          <a:p>
            <a:endParaRPr/>
          </a:p>
        </p:txBody>
      </p:sp>
      <p:sp>
        <p:nvSpPr>
          <p:cNvPr id="1757" name="Google Shape;1757;p28"/>
          <p:cNvSpPr txBox="1">
            <a:spLocks noGrp="1"/>
          </p:cNvSpPr>
          <p:nvPr>
            <p:ph type="subTitle" idx="2"/>
          </p:nvPr>
        </p:nvSpPr>
        <p:spPr>
          <a:xfrm>
            <a:off x="986200" y="3998373"/>
            <a:ext cx="3094200" cy="5946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solidFill>
                  <a:schemeClr val="dk1"/>
                </a:solidFill>
              </a:defRPr>
            </a:lvl1pPr>
            <a:lvl2pPr lvl="1" rtl="0">
              <a:lnSpc>
                <a:spcPct val="100000"/>
              </a:lnSpc>
              <a:spcBef>
                <a:spcPts val="0"/>
              </a:spcBef>
              <a:spcAft>
                <a:spcPts val="0"/>
              </a:spcAft>
              <a:buSzPts val="2100"/>
              <a:buNone/>
              <a:defRPr sz="2100"/>
            </a:lvl2pPr>
            <a:lvl3pPr lvl="2" rtl="0">
              <a:lnSpc>
                <a:spcPct val="100000"/>
              </a:lnSpc>
              <a:spcBef>
                <a:spcPts val="0"/>
              </a:spcBef>
              <a:spcAft>
                <a:spcPts val="0"/>
              </a:spcAft>
              <a:buSzPts val="2100"/>
              <a:buNone/>
              <a:defRPr sz="2100"/>
            </a:lvl3pPr>
            <a:lvl4pPr lvl="3" rtl="0">
              <a:lnSpc>
                <a:spcPct val="100000"/>
              </a:lnSpc>
              <a:spcBef>
                <a:spcPts val="0"/>
              </a:spcBef>
              <a:spcAft>
                <a:spcPts val="0"/>
              </a:spcAft>
              <a:buSzPts val="2100"/>
              <a:buNone/>
              <a:defRPr sz="2100"/>
            </a:lvl4pPr>
            <a:lvl5pPr lvl="4" rtl="0">
              <a:lnSpc>
                <a:spcPct val="100000"/>
              </a:lnSpc>
              <a:spcBef>
                <a:spcPts val="0"/>
              </a:spcBef>
              <a:spcAft>
                <a:spcPts val="0"/>
              </a:spcAft>
              <a:buSzPts val="2100"/>
              <a:buNone/>
              <a:defRPr sz="2100"/>
            </a:lvl5pPr>
            <a:lvl6pPr lvl="5" rtl="0">
              <a:lnSpc>
                <a:spcPct val="100000"/>
              </a:lnSpc>
              <a:spcBef>
                <a:spcPts val="0"/>
              </a:spcBef>
              <a:spcAft>
                <a:spcPts val="0"/>
              </a:spcAft>
              <a:buSzPts val="2100"/>
              <a:buNone/>
              <a:defRPr sz="2100"/>
            </a:lvl6pPr>
            <a:lvl7pPr lvl="6" rtl="0">
              <a:lnSpc>
                <a:spcPct val="100000"/>
              </a:lnSpc>
              <a:spcBef>
                <a:spcPts val="0"/>
              </a:spcBef>
              <a:spcAft>
                <a:spcPts val="0"/>
              </a:spcAft>
              <a:buSzPts val="2100"/>
              <a:buNone/>
              <a:defRPr sz="2100"/>
            </a:lvl7pPr>
            <a:lvl8pPr lvl="7" rtl="0">
              <a:lnSpc>
                <a:spcPct val="100000"/>
              </a:lnSpc>
              <a:spcBef>
                <a:spcPts val="0"/>
              </a:spcBef>
              <a:spcAft>
                <a:spcPts val="0"/>
              </a:spcAft>
              <a:buSzPts val="2100"/>
              <a:buNone/>
              <a:defRPr sz="2100"/>
            </a:lvl8pPr>
            <a:lvl9pPr lvl="8" rtl="0">
              <a:lnSpc>
                <a:spcPct val="100000"/>
              </a:lnSpc>
              <a:spcBef>
                <a:spcPts val="0"/>
              </a:spcBef>
              <a:spcAft>
                <a:spcPts val="0"/>
              </a:spcAft>
              <a:buSzPts val="2100"/>
              <a:buNone/>
              <a:defRPr sz="2100"/>
            </a:lvl9pPr>
          </a:lstStyle>
          <a:p>
            <a:endParaRPr/>
          </a:p>
        </p:txBody>
      </p:sp>
      <p:sp>
        <p:nvSpPr>
          <p:cNvPr id="1758" name="Google Shape;1758;p28"/>
          <p:cNvSpPr txBox="1">
            <a:spLocks noGrp="1"/>
          </p:cNvSpPr>
          <p:nvPr>
            <p:ph type="subTitle" idx="3"/>
          </p:nvPr>
        </p:nvSpPr>
        <p:spPr>
          <a:xfrm>
            <a:off x="986200" y="1706691"/>
            <a:ext cx="3094200" cy="5946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solidFill>
                  <a:schemeClr val="dk1"/>
                </a:solidFill>
              </a:defRPr>
            </a:lvl1pPr>
            <a:lvl2pPr lvl="1" rtl="0">
              <a:lnSpc>
                <a:spcPct val="100000"/>
              </a:lnSpc>
              <a:spcBef>
                <a:spcPts val="0"/>
              </a:spcBef>
              <a:spcAft>
                <a:spcPts val="0"/>
              </a:spcAft>
              <a:buSzPts val="2100"/>
              <a:buNone/>
              <a:defRPr sz="2100"/>
            </a:lvl2pPr>
            <a:lvl3pPr lvl="2" rtl="0">
              <a:lnSpc>
                <a:spcPct val="100000"/>
              </a:lnSpc>
              <a:spcBef>
                <a:spcPts val="0"/>
              </a:spcBef>
              <a:spcAft>
                <a:spcPts val="0"/>
              </a:spcAft>
              <a:buSzPts val="2100"/>
              <a:buNone/>
              <a:defRPr sz="2100"/>
            </a:lvl3pPr>
            <a:lvl4pPr lvl="3" rtl="0">
              <a:lnSpc>
                <a:spcPct val="100000"/>
              </a:lnSpc>
              <a:spcBef>
                <a:spcPts val="0"/>
              </a:spcBef>
              <a:spcAft>
                <a:spcPts val="0"/>
              </a:spcAft>
              <a:buSzPts val="2100"/>
              <a:buNone/>
              <a:defRPr sz="2100"/>
            </a:lvl4pPr>
            <a:lvl5pPr lvl="4" rtl="0">
              <a:lnSpc>
                <a:spcPct val="100000"/>
              </a:lnSpc>
              <a:spcBef>
                <a:spcPts val="0"/>
              </a:spcBef>
              <a:spcAft>
                <a:spcPts val="0"/>
              </a:spcAft>
              <a:buSzPts val="2100"/>
              <a:buNone/>
              <a:defRPr sz="2100"/>
            </a:lvl5pPr>
            <a:lvl6pPr lvl="5" rtl="0">
              <a:lnSpc>
                <a:spcPct val="100000"/>
              </a:lnSpc>
              <a:spcBef>
                <a:spcPts val="0"/>
              </a:spcBef>
              <a:spcAft>
                <a:spcPts val="0"/>
              </a:spcAft>
              <a:buSzPts val="2100"/>
              <a:buNone/>
              <a:defRPr sz="2100"/>
            </a:lvl6pPr>
            <a:lvl7pPr lvl="6" rtl="0">
              <a:lnSpc>
                <a:spcPct val="100000"/>
              </a:lnSpc>
              <a:spcBef>
                <a:spcPts val="0"/>
              </a:spcBef>
              <a:spcAft>
                <a:spcPts val="0"/>
              </a:spcAft>
              <a:buSzPts val="2100"/>
              <a:buNone/>
              <a:defRPr sz="2100"/>
            </a:lvl7pPr>
            <a:lvl8pPr lvl="7" rtl="0">
              <a:lnSpc>
                <a:spcPct val="100000"/>
              </a:lnSpc>
              <a:spcBef>
                <a:spcPts val="0"/>
              </a:spcBef>
              <a:spcAft>
                <a:spcPts val="0"/>
              </a:spcAft>
              <a:buSzPts val="2100"/>
              <a:buNone/>
              <a:defRPr sz="2100"/>
            </a:lvl8pPr>
            <a:lvl9pPr lvl="8" rtl="0">
              <a:lnSpc>
                <a:spcPct val="100000"/>
              </a:lnSpc>
              <a:spcBef>
                <a:spcPts val="0"/>
              </a:spcBef>
              <a:spcAft>
                <a:spcPts val="0"/>
              </a:spcAft>
              <a:buSzPts val="2100"/>
              <a:buNone/>
              <a:defRPr sz="2100"/>
            </a:lvl9pPr>
          </a:lstStyle>
          <a:p>
            <a:endParaRPr/>
          </a:p>
        </p:txBody>
      </p:sp>
      <p:sp>
        <p:nvSpPr>
          <p:cNvPr id="1759" name="Google Shape;1759;p28"/>
          <p:cNvSpPr txBox="1">
            <a:spLocks noGrp="1"/>
          </p:cNvSpPr>
          <p:nvPr>
            <p:ph type="subTitle" idx="4"/>
          </p:nvPr>
        </p:nvSpPr>
        <p:spPr>
          <a:xfrm>
            <a:off x="986210" y="2531141"/>
            <a:ext cx="3094200" cy="4776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Anton"/>
              <a:buNone/>
              <a:defRPr sz="2400" b="1">
                <a:solidFill>
                  <a:schemeClr val="dk1"/>
                </a:solidFill>
                <a:latin typeface="Poppins"/>
                <a:ea typeface="Poppins"/>
                <a:cs typeface="Poppins"/>
                <a:sym typeface="Poppins"/>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760" name="Google Shape;1760;p28"/>
          <p:cNvSpPr txBox="1">
            <a:spLocks noGrp="1"/>
          </p:cNvSpPr>
          <p:nvPr>
            <p:ph type="subTitle" idx="5"/>
          </p:nvPr>
        </p:nvSpPr>
        <p:spPr>
          <a:xfrm>
            <a:off x="986210" y="1385300"/>
            <a:ext cx="3094200" cy="4776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Anton"/>
              <a:buNone/>
              <a:defRPr sz="2400" b="1">
                <a:solidFill>
                  <a:schemeClr val="dk1"/>
                </a:solidFill>
                <a:latin typeface="Poppins"/>
                <a:ea typeface="Poppins"/>
                <a:cs typeface="Poppins"/>
                <a:sym typeface="Poppins"/>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761" name="Google Shape;1761;p28"/>
          <p:cNvSpPr txBox="1">
            <a:spLocks noGrp="1"/>
          </p:cNvSpPr>
          <p:nvPr>
            <p:ph type="subTitle" idx="6"/>
          </p:nvPr>
        </p:nvSpPr>
        <p:spPr>
          <a:xfrm>
            <a:off x="986229" y="3676982"/>
            <a:ext cx="3094200" cy="4776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Anton"/>
              <a:buNone/>
              <a:defRPr sz="2400" b="1">
                <a:solidFill>
                  <a:schemeClr val="dk1"/>
                </a:solidFill>
                <a:latin typeface="Poppins"/>
                <a:ea typeface="Poppins"/>
                <a:cs typeface="Poppins"/>
                <a:sym typeface="Poppins"/>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762" name="Google Shape;1762;p28"/>
          <p:cNvSpPr>
            <a:spLocks noGrp="1"/>
          </p:cNvSpPr>
          <p:nvPr>
            <p:ph type="pic" idx="7"/>
          </p:nvPr>
        </p:nvSpPr>
        <p:spPr>
          <a:xfrm>
            <a:off x="5532700" y="1293300"/>
            <a:ext cx="2579100" cy="3169800"/>
          </a:xfrm>
          <a:prstGeom prst="rect">
            <a:avLst/>
          </a:prstGeom>
          <a:noFill/>
          <a:ln w="19050" cap="flat" cmpd="sng">
            <a:solidFill>
              <a:schemeClr val="accent5"/>
            </a:solidFill>
            <a:prstDash val="solid"/>
            <a:round/>
            <a:headEnd type="none" w="sm" len="sm"/>
            <a:tailEnd type="none" w="sm" len="sm"/>
          </a:ln>
          <a:effectLst>
            <a:outerShdw blurRad="57150" dist="19050" dir="5400000" algn="bl" rotWithShape="0">
              <a:srgbClr val="000000">
                <a:alpha val="50000"/>
              </a:srgbClr>
            </a:outerShdw>
          </a:effectLst>
        </p:spPr>
      </p:sp>
      <p:grpSp>
        <p:nvGrpSpPr>
          <p:cNvPr id="1763" name="Google Shape;1763;p28"/>
          <p:cNvGrpSpPr/>
          <p:nvPr/>
        </p:nvGrpSpPr>
        <p:grpSpPr>
          <a:xfrm>
            <a:off x="8565764" y="2067650"/>
            <a:ext cx="925310" cy="943383"/>
            <a:chOff x="595389" y="1761100"/>
            <a:chExt cx="925310" cy="943383"/>
          </a:xfrm>
        </p:grpSpPr>
        <p:cxnSp>
          <p:nvCxnSpPr>
            <p:cNvPr id="1764" name="Google Shape;1764;p28"/>
            <p:cNvCxnSpPr/>
            <p:nvPr/>
          </p:nvCxnSpPr>
          <p:spPr>
            <a:xfrm>
              <a:off x="790199" y="2065118"/>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1765" name="Google Shape;1765;p28"/>
            <p:cNvCxnSpPr/>
            <p:nvPr/>
          </p:nvCxnSpPr>
          <p:spPr>
            <a:xfrm>
              <a:off x="595389" y="2117083"/>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1766" name="Google Shape;1766;p28"/>
            <p:cNvCxnSpPr/>
            <p:nvPr/>
          </p:nvCxnSpPr>
          <p:spPr>
            <a:xfrm>
              <a:off x="656919" y="1761100"/>
              <a:ext cx="730500" cy="587400"/>
            </a:xfrm>
            <a:prstGeom prst="straightConnector1">
              <a:avLst/>
            </a:prstGeom>
            <a:noFill/>
            <a:ln w="9525" cap="flat" cmpd="sng">
              <a:solidFill>
                <a:schemeClr val="dk2"/>
              </a:solidFill>
              <a:prstDash val="solid"/>
              <a:round/>
              <a:headEnd type="none" w="med" len="med"/>
              <a:tailEnd type="none" w="med" len="med"/>
            </a:ln>
          </p:spPr>
        </p:cxnSp>
      </p:gr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four columns">
  <p:cSld name="CUSTOM_10_1">
    <p:spTree>
      <p:nvGrpSpPr>
        <p:cNvPr id="1" name="Shape 1767"/>
        <p:cNvGrpSpPr/>
        <p:nvPr/>
      </p:nvGrpSpPr>
      <p:grpSpPr>
        <a:xfrm>
          <a:off x="0" y="0"/>
          <a:ext cx="0" cy="0"/>
          <a:chOff x="0" y="0"/>
          <a:chExt cx="0" cy="0"/>
        </a:xfrm>
      </p:grpSpPr>
      <p:pic>
        <p:nvPicPr>
          <p:cNvPr id="1768" name="Google Shape;1768;p29"/>
          <p:cNvPicPr preferRelativeResize="0"/>
          <p:nvPr/>
        </p:nvPicPr>
        <p:blipFill>
          <a:blip r:embed="rId2">
            <a:alphaModFix/>
          </a:blip>
          <a:stretch>
            <a:fillRect/>
          </a:stretch>
        </p:blipFill>
        <p:spPr>
          <a:xfrm rot="-5400000">
            <a:off x="1993300" y="-1993300"/>
            <a:ext cx="5152625" cy="9139226"/>
          </a:xfrm>
          <a:prstGeom prst="rect">
            <a:avLst/>
          </a:prstGeom>
          <a:noFill/>
          <a:ln>
            <a:noFill/>
          </a:ln>
        </p:spPr>
      </p:pic>
      <p:sp>
        <p:nvSpPr>
          <p:cNvPr id="1769" name="Google Shape;1769;p29"/>
          <p:cNvSpPr/>
          <p:nvPr/>
        </p:nvSpPr>
        <p:spPr>
          <a:xfrm>
            <a:off x="0" y="0"/>
            <a:ext cx="1339800" cy="5143500"/>
          </a:xfrm>
          <a:prstGeom prst="rect">
            <a:avLst/>
          </a:prstGeom>
          <a:gradFill>
            <a:gsLst>
              <a:gs pos="0">
                <a:schemeClr val="accent3"/>
              </a:gs>
              <a:gs pos="100000">
                <a:schemeClr val="accent4"/>
              </a:gs>
            </a:gsLst>
            <a:lin ang="1350003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770" name="Google Shape;1770;p29"/>
          <p:cNvGrpSpPr/>
          <p:nvPr/>
        </p:nvGrpSpPr>
        <p:grpSpPr>
          <a:xfrm>
            <a:off x="8632895" y="1741563"/>
            <a:ext cx="1656312" cy="1660374"/>
            <a:chOff x="2929375" y="236175"/>
            <a:chExt cx="805325" cy="807300"/>
          </a:xfrm>
        </p:grpSpPr>
        <p:sp>
          <p:nvSpPr>
            <p:cNvPr id="1771" name="Google Shape;1771;p29"/>
            <p:cNvSpPr/>
            <p:nvPr/>
          </p:nvSpPr>
          <p:spPr>
            <a:xfrm>
              <a:off x="2986025" y="241975"/>
              <a:ext cx="280400" cy="191800"/>
            </a:xfrm>
            <a:custGeom>
              <a:avLst/>
              <a:gdLst/>
              <a:ahLst/>
              <a:cxnLst/>
              <a:rect l="l" t="t" r="r" b="b"/>
              <a:pathLst>
                <a:path w="11216" h="7672" extrusionOk="0">
                  <a:moveTo>
                    <a:pt x="11216" y="1"/>
                  </a:moveTo>
                  <a:cubicBezTo>
                    <a:pt x="10964" y="1"/>
                    <a:pt x="10809" y="98"/>
                    <a:pt x="10577" y="98"/>
                  </a:cubicBezTo>
                  <a:lnTo>
                    <a:pt x="310" y="7110"/>
                  </a:lnTo>
                  <a:cubicBezTo>
                    <a:pt x="233" y="7265"/>
                    <a:pt x="155" y="7439"/>
                    <a:pt x="0" y="7672"/>
                  </a:cubicBezTo>
                  <a:lnTo>
                    <a:pt x="1121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2" name="Google Shape;1772;p29"/>
            <p:cNvSpPr/>
            <p:nvPr/>
          </p:nvSpPr>
          <p:spPr>
            <a:xfrm>
              <a:off x="2951650" y="236175"/>
              <a:ext cx="395650" cy="270250"/>
            </a:xfrm>
            <a:custGeom>
              <a:avLst/>
              <a:gdLst/>
              <a:ahLst/>
              <a:cxnLst/>
              <a:rect l="l" t="t" r="r" b="b"/>
              <a:pathLst>
                <a:path w="15826" h="10810" extrusionOk="0">
                  <a:moveTo>
                    <a:pt x="15341" y="1"/>
                  </a:moveTo>
                  <a:lnTo>
                    <a:pt x="155" y="10402"/>
                  </a:lnTo>
                  <a:cubicBezTo>
                    <a:pt x="155" y="10499"/>
                    <a:pt x="78" y="10654"/>
                    <a:pt x="0" y="10809"/>
                  </a:cubicBezTo>
                  <a:lnTo>
                    <a:pt x="1582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3" name="Google Shape;1773;p29"/>
            <p:cNvSpPr/>
            <p:nvPr/>
          </p:nvSpPr>
          <p:spPr>
            <a:xfrm>
              <a:off x="2935650" y="241975"/>
              <a:ext cx="472175" cy="324975"/>
            </a:xfrm>
            <a:custGeom>
              <a:avLst/>
              <a:gdLst/>
              <a:ahLst/>
              <a:cxnLst/>
              <a:rect l="l" t="t" r="r" b="b"/>
              <a:pathLst>
                <a:path w="18887" h="12999" extrusionOk="0">
                  <a:moveTo>
                    <a:pt x="18558" y="1"/>
                  </a:moveTo>
                  <a:lnTo>
                    <a:pt x="78" y="12689"/>
                  </a:lnTo>
                  <a:cubicBezTo>
                    <a:pt x="78" y="12766"/>
                    <a:pt x="78" y="12844"/>
                    <a:pt x="1" y="12999"/>
                  </a:cubicBezTo>
                  <a:lnTo>
                    <a:pt x="18887" y="98"/>
                  </a:lnTo>
                  <a:cubicBezTo>
                    <a:pt x="18790" y="1"/>
                    <a:pt x="18713" y="1"/>
                    <a:pt x="1855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4" name="Google Shape;1774;p29"/>
            <p:cNvSpPr/>
            <p:nvPr/>
          </p:nvSpPr>
          <p:spPr>
            <a:xfrm>
              <a:off x="2929375" y="254100"/>
              <a:ext cx="530750" cy="367575"/>
            </a:xfrm>
            <a:custGeom>
              <a:avLst/>
              <a:gdLst/>
              <a:ahLst/>
              <a:cxnLst/>
              <a:rect l="l" t="t" r="r" b="b"/>
              <a:pathLst>
                <a:path w="21230" h="14703" extrusionOk="0">
                  <a:moveTo>
                    <a:pt x="20978" y="0"/>
                  </a:moveTo>
                  <a:lnTo>
                    <a:pt x="77" y="14373"/>
                  </a:lnTo>
                  <a:cubicBezTo>
                    <a:pt x="77" y="14451"/>
                    <a:pt x="0" y="14528"/>
                    <a:pt x="0" y="14702"/>
                  </a:cubicBezTo>
                  <a:lnTo>
                    <a:pt x="21230" y="97"/>
                  </a:lnTo>
                  <a:cubicBezTo>
                    <a:pt x="21152" y="97"/>
                    <a:pt x="21075" y="97"/>
                    <a:pt x="2097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5" name="Google Shape;1775;p29"/>
            <p:cNvSpPr/>
            <p:nvPr/>
          </p:nvSpPr>
          <p:spPr>
            <a:xfrm>
              <a:off x="2929375" y="272500"/>
              <a:ext cx="577250" cy="397600"/>
            </a:xfrm>
            <a:custGeom>
              <a:avLst/>
              <a:gdLst/>
              <a:ahLst/>
              <a:cxnLst/>
              <a:rect l="l" t="t" r="r" b="b"/>
              <a:pathLst>
                <a:path w="23090" h="15904" extrusionOk="0">
                  <a:moveTo>
                    <a:pt x="22838" y="0"/>
                  </a:moveTo>
                  <a:lnTo>
                    <a:pt x="0" y="15574"/>
                  </a:lnTo>
                  <a:cubicBezTo>
                    <a:pt x="77" y="15729"/>
                    <a:pt x="77" y="15826"/>
                    <a:pt x="77" y="15903"/>
                  </a:cubicBezTo>
                  <a:lnTo>
                    <a:pt x="23089" y="155"/>
                  </a:lnTo>
                  <a:cubicBezTo>
                    <a:pt x="23012" y="78"/>
                    <a:pt x="22915" y="78"/>
                    <a:pt x="2283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6" name="Google Shape;1776;p29"/>
            <p:cNvSpPr/>
            <p:nvPr/>
          </p:nvSpPr>
          <p:spPr>
            <a:xfrm>
              <a:off x="2935650" y="294775"/>
              <a:ext cx="611175" cy="421825"/>
            </a:xfrm>
            <a:custGeom>
              <a:avLst/>
              <a:gdLst/>
              <a:ahLst/>
              <a:cxnLst/>
              <a:rect l="l" t="t" r="r" b="b"/>
              <a:pathLst>
                <a:path w="24447" h="16873" extrusionOk="0">
                  <a:moveTo>
                    <a:pt x="24214" y="0"/>
                  </a:moveTo>
                  <a:lnTo>
                    <a:pt x="1" y="16543"/>
                  </a:lnTo>
                  <a:cubicBezTo>
                    <a:pt x="1" y="16620"/>
                    <a:pt x="1" y="16698"/>
                    <a:pt x="78" y="16872"/>
                  </a:cubicBezTo>
                  <a:lnTo>
                    <a:pt x="24446" y="155"/>
                  </a:lnTo>
                  <a:cubicBezTo>
                    <a:pt x="24369" y="78"/>
                    <a:pt x="24291" y="0"/>
                    <a:pt x="2421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7" name="Google Shape;1777;p29"/>
            <p:cNvSpPr/>
            <p:nvPr/>
          </p:nvSpPr>
          <p:spPr>
            <a:xfrm>
              <a:off x="2945350" y="318975"/>
              <a:ext cx="637775" cy="439750"/>
            </a:xfrm>
            <a:custGeom>
              <a:avLst/>
              <a:gdLst/>
              <a:ahLst/>
              <a:cxnLst/>
              <a:rect l="l" t="t" r="r" b="b"/>
              <a:pathLst>
                <a:path w="25511" h="17590" extrusionOk="0">
                  <a:moveTo>
                    <a:pt x="25279" y="1"/>
                  </a:moveTo>
                  <a:lnTo>
                    <a:pt x="0" y="17357"/>
                  </a:lnTo>
                  <a:cubicBezTo>
                    <a:pt x="0" y="17434"/>
                    <a:pt x="97" y="17512"/>
                    <a:pt x="97" y="17589"/>
                  </a:cubicBezTo>
                  <a:lnTo>
                    <a:pt x="25511" y="156"/>
                  </a:lnTo>
                  <a:cubicBezTo>
                    <a:pt x="25434" y="78"/>
                    <a:pt x="25356" y="78"/>
                    <a:pt x="2527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8" name="Google Shape;1778;p29"/>
            <p:cNvSpPr/>
            <p:nvPr/>
          </p:nvSpPr>
          <p:spPr>
            <a:xfrm>
              <a:off x="2959875" y="347075"/>
              <a:ext cx="655700" cy="449900"/>
            </a:xfrm>
            <a:custGeom>
              <a:avLst/>
              <a:gdLst/>
              <a:ahLst/>
              <a:cxnLst/>
              <a:rect l="l" t="t" r="r" b="b"/>
              <a:pathLst>
                <a:path w="26228" h="17996" extrusionOk="0">
                  <a:moveTo>
                    <a:pt x="25976" y="0"/>
                  </a:moveTo>
                  <a:lnTo>
                    <a:pt x="0" y="17763"/>
                  </a:lnTo>
                  <a:cubicBezTo>
                    <a:pt x="0" y="17841"/>
                    <a:pt x="78" y="17918"/>
                    <a:pt x="78" y="17996"/>
                  </a:cubicBezTo>
                  <a:lnTo>
                    <a:pt x="26228" y="155"/>
                  </a:lnTo>
                  <a:cubicBezTo>
                    <a:pt x="26150" y="78"/>
                    <a:pt x="26053" y="0"/>
                    <a:pt x="2597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9" name="Google Shape;1779;p29"/>
            <p:cNvSpPr/>
            <p:nvPr/>
          </p:nvSpPr>
          <p:spPr>
            <a:xfrm>
              <a:off x="2977800" y="377575"/>
              <a:ext cx="663925" cy="457650"/>
            </a:xfrm>
            <a:custGeom>
              <a:avLst/>
              <a:gdLst/>
              <a:ahLst/>
              <a:cxnLst/>
              <a:rect l="l" t="t" r="r" b="b"/>
              <a:pathLst>
                <a:path w="26557" h="18306" extrusionOk="0">
                  <a:moveTo>
                    <a:pt x="26402" y="1"/>
                  </a:moveTo>
                  <a:lnTo>
                    <a:pt x="0" y="18073"/>
                  </a:lnTo>
                  <a:cubicBezTo>
                    <a:pt x="0" y="18151"/>
                    <a:pt x="78" y="18228"/>
                    <a:pt x="78" y="18306"/>
                  </a:cubicBezTo>
                  <a:lnTo>
                    <a:pt x="26557" y="156"/>
                  </a:lnTo>
                  <a:cubicBezTo>
                    <a:pt x="26557" y="78"/>
                    <a:pt x="26479" y="1"/>
                    <a:pt x="2640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0" name="Google Shape;1780;p29"/>
            <p:cNvSpPr/>
            <p:nvPr/>
          </p:nvSpPr>
          <p:spPr>
            <a:xfrm>
              <a:off x="2998125" y="409550"/>
              <a:ext cx="669750" cy="460075"/>
            </a:xfrm>
            <a:custGeom>
              <a:avLst/>
              <a:gdLst/>
              <a:ahLst/>
              <a:cxnLst/>
              <a:rect l="l" t="t" r="r" b="b"/>
              <a:pathLst>
                <a:path w="26790" h="18403" extrusionOk="0">
                  <a:moveTo>
                    <a:pt x="26635" y="0"/>
                  </a:moveTo>
                  <a:lnTo>
                    <a:pt x="1" y="18170"/>
                  </a:lnTo>
                  <a:cubicBezTo>
                    <a:pt x="78" y="18247"/>
                    <a:pt x="78" y="18247"/>
                    <a:pt x="78" y="18325"/>
                  </a:cubicBezTo>
                  <a:lnTo>
                    <a:pt x="156" y="18402"/>
                  </a:lnTo>
                  <a:lnTo>
                    <a:pt x="26790" y="174"/>
                  </a:lnTo>
                  <a:cubicBezTo>
                    <a:pt x="26712" y="174"/>
                    <a:pt x="26712" y="78"/>
                    <a:pt x="26712" y="78"/>
                  </a:cubicBezTo>
                  <a:lnTo>
                    <a:pt x="26635"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1" name="Google Shape;1781;p29"/>
            <p:cNvSpPr/>
            <p:nvPr/>
          </p:nvSpPr>
          <p:spPr>
            <a:xfrm>
              <a:off x="3022350" y="443925"/>
              <a:ext cx="665875" cy="458125"/>
            </a:xfrm>
            <a:custGeom>
              <a:avLst/>
              <a:gdLst/>
              <a:ahLst/>
              <a:cxnLst/>
              <a:rect l="l" t="t" r="r" b="b"/>
              <a:pathLst>
                <a:path w="26635" h="18325" extrusionOk="0">
                  <a:moveTo>
                    <a:pt x="26557" y="0"/>
                  </a:moveTo>
                  <a:lnTo>
                    <a:pt x="0" y="18170"/>
                  </a:lnTo>
                  <a:cubicBezTo>
                    <a:pt x="78" y="18247"/>
                    <a:pt x="155" y="18247"/>
                    <a:pt x="155" y="18325"/>
                  </a:cubicBezTo>
                  <a:lnTo>
                    <a:pt x="26634" y="252"/>
                  </a:lnTo>
                  <a:cubicBezTo>
                    <a:pt x="26634" y="155"/>
                    <a:pt x="26557" y="78"/>
                    <a:pt x="2655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2" name="Google Shape;1782;p29"/>
            <p:cNvSpPr/>
            <p:nvPr/>
          </p:nvSpPr>
          <p:spPr>
            <a:xfrm>
              <a:off x="3050425" y="480250"/>
              <a:ext cx="655725" cy="451825"/>
            </a:xfrm>
            <a:custGeom>
              <a:avLst/>
              <a:gdLst/>
              <a:ahLst/>
              <a:cxnLst/>
              <a:rect l="l" t="t" r="r" b="b"/>
              <a:pathLst>
                <a:path w="26229" h="18073" extrusionOk="0">
                  <a:moveTo>
                    <a:pt x="26151" y="0"/>
                  </a:moveTo>
                  <a:lnTo>
                    <a:pt x="1" y="17918"/>
                  </a:lnTo>
                  <a:cubicBezTo>
                    <a:pt x="78" y="17995"/>
                    <a:pt x="156" y="17995"/>
                    <a:pt x="252" y="18073"/>
                  </a:cubicBezTo>
                  <a:lnTo>
                    <a:pt x="26228" y="252"/>
                  </a:lnTo>
                  <a:cubicBezTo>
                    <a:pt x="26228" y="155"/>
                    <a:pt x="26151" y="78"/>
                    <a:pt x="261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3" name="Google Shape;1783;p29"/>
            <p:cNvSpPr/>
            <p:nvPr/>
          </p:nvSpPr>
          <p:spPr>
            <a:xfrm>
              <a:off x="3082875" y="520425"/>
              <a:ext cx="637300" cy="440225"/>
            </a:xfrm>
            <a:custGeom>
              <a:avLst/>
              <a:gdLst/>
              <a:ahLst/>
              <a:cxnLst/>
              <a:rect l="l" t="t" r="r" b="b"/>
              <a:pathLst>
                <a:path w="25492" h="17609" extrusionOk="0">
                  <a:moveTo>
                    <a:pt x="25414" y="1"/>
                  </a:moveTo>
                  <a:lnTo>
                    <a:pt x="0" y="17434"/>
                  </a:lnTo>
                  <a:cubicBezTo>
                    <a:pt x="78" y="17434"/>
                    <a:pt x="155" y="17531"/>
                    <a:pt x="233" y="17609"/>
                  </a:cubicBezTo>
                  <a:lnTo>
                    <a:pt x="25492" y="253"/>
                  </a:lnTo>
                  <a:cubicBezTo>
                    <a:pt x="25492" y="175"/>
                    <a:pt x="25414" y="98"/>
                    <a:pt x="2541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4" name="Google Shape;1784;p29"/>
            <p:cNvSpPr/>
            <p:nvPr/>
          </p:nvSpPr>
          <p:spPr>
            <a:xfrm>
              <a:off x="3119200" y="563050"/>
              <a:ext cx="611150" cy="421825"/>
            </a:xfrm>
            <a:custGeom>
              <a:avLst/>
              <a:gdLst/>
              <a:ahLst/>
              <a:cxnLst/>
              <a:rect l="l" t="t" r="r" b="b"/>
              <a:pathLst>
                <a:path w="24446" h="16873" extrusionOk="0">
                  <a:moveTo>
                    <a:pt x="24368" y="1"/>
                  </a:moveTo>
                  <a:lnTo>
                    <a:pt x="0" y="16698"/>
                  </a:lnTo>
                  <a:cubicBezTo>
                    <a:pt x="78" y="16795"/>
                    <a:pt x="155" y="16795"/>
                    <a:pt x="233" y="16872"/>
                  </a:cubicBezTo>
                  <a:lnTo>
                    <a:pt x="24446" y="233"/>
                  </a:lnTo>
                  <a:cubicBezTo>
                    <a:pt x="24446" y="156"/>
                    <a:pt x="24368" y="78"/>
                    <a:pt x="2436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5" name="Google Shape;1785;p29"/>
            <p:cNvSpPr/>
            <p:nvPr/>
          </p:nvSpPr>
          <p:spPr>
            <a:xfrm>
              <a:off x="3159375" y="609550"/>
              <a:ext cx="575325" cy="397600"/>
            </a:xfrm>
            <a:custGeom>
              <a:avLst/>
              <a:gdLst/>
              <a:ahLst/>
              <a:cxnLst/>
              <a:rect l="l" t="t" r="r" b="b"/>
              <a:pathLst>
                <a:path w="23013" h="15904" extrusionOk="0">
                  <a:moveTo>
                    <a:pt x="23013" y="0"/>
                  </a:moveTo>
                  <a:lnTo>
                    <a:pt x="1" y="15729"/>
                  </a:lnTo>
                  <a:cubicBezTo>
                    <a:pt x="78" y="15806"/>
                    <a:pt x="156" y="15806"/>
                    <a:pt x="253" y="15903"/>
                  </a:cubicBezTo>
                  <a:lnTo>
                    <a:pt x="23013" y="233"/>
                  </a:lnTo>
                  <a:lnTo>
                    <a:pt x="23013"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6" name="Google Shape;1786;p29"/>
            <p:cNvSpPr/>
            <p:nvPr/>
          </p:nvSpPr>
          <p:spPr>
            <a:xfrm>
              <a:off x="3203925" y="657975"/>
              <a:ext cx="530775" cy="365150"/>
            </a:xfrm>
            <a:custGeom>
              <a:avLst/>
              <a:gdLst/>
              <a:ahLst/>
              <a:cxnLst/>
              <a:rect l="l" t="t" r="r" b="b"/>
              <a:pathLst>
                <a:path w="21231" h="14606" extrusionOk="0">
                  <a:moveTo>
                    <a:pt x="21231" y="0"/>
                  </a:moveTo>
                  <a:lnTo>
                    <a:pt x="1" y="14528"/>
                  </a:lnTo>
                  <a:cubicBezTo>
                    <a:pt x="156" y="14606"/>
                    <a:pt x="233" y="14606"/>
                    <a:pt x="311" y="14606"/>
                  </a:cubicBezTo>
                  <a:lnTo>
                    <a:pt x="21231" y="310"/>
                  </a:lnTo>
                  <a:lnTo>
                    <a:pt x="2123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7" name="Google Shape;1787;p29"/>
            <p:cNvSpPr/>
            <p:nvPr/>
          </p:nvSpPr>
          <p:spPr>
            <a:xfrm>
              <a:off x="3256225" y="712200"/>
              <a:ext cx="472200" cy="324975"/>
            </a:xfrm>
            <a:custGeom>
              <a:avLst/>
              <a:gdLst/>
              <a:ahLst/>
              <a:cxnLst/>
              <a:rect l="l" t="t" r="r" b="b"/>
              <a:pathLst>
                <a:path w="18888" h="12999" extrusionOk="0">
                  <a:moveTo>
                    <a:pt x="18887" y="1"/>
                  </a:moveTo>
                  <a:lnTo>
                    <a:pt x="1" y="12921"/>
                  </a:lnTo>
                  <a:cubicBezTo>
                    <a:pt x="156" y="12921"/>
                    <a:pt x="253" y="12998"/>
                    <a:pt x="408" y="12998"/>
                  </a:cubicBezTo>
                  <a:lnTo>
                    <a:pt x="18887" y="330"/>
                  </a:lnTo>
                  <a:lnTo>
                    <a:pt x="18887"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8" name="Google Shape;1788;p29"/>
            <p:cNvSpPr/>
            <p:nvPr/>
          </p:nvSpPr>
          <p:spPr>
            <a:xfrm>
              <a:off x="3318700" y="772750"/>
              <a:ext cx="393725" cy="270725"/>
            </a:xfrm>
            <a:custGeom>
              <a:avLst/>
              <a:gdLst/>
              <a:ahLst/>
              <a:cxnLst/>
              <a:rect l="l" t="t" r="r" b="b"/>
              <a:pathLst>
                <a:path w="15749" h="10829" extrusionOk="0">
                  <a:moveTo>
                    <a:pt x="15749" y="0"/>
                  </a:moveTo>
                  <a:lnTo>
                    <a:pt x="1" y="10828"/>
                  </a:lnTo>
                  <a:lnTo>
                    <a:pt x="485" y="10828"/>
                  </a:lnTo>
                  <a:lnTo>
                    <a:pt x="15671" y="407"/>
                  </a:lnTo>
                  <a:cubicBezTo>
                    <a:pt x="15671" y="252"/>
                    <a:pt x="15749" y="174"/>
                    <a:pt x="1574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9" name="Google Shape;1789;p29"/>
            <p:cNvSpPr/>
            <p:nvPr/>
          </p:nvSpPr>
          <p:spPr>
            <a:xfrm>
              <a:off x="3399575" y="845375"/>
              <a:ext cx="280425" cy="191800"/>
            </a:xfrm>
            <a:custGeom>
              <a:avLst/>
              <a:gdLst/>
              <a:ahLst/>
              <a:cxnLst/>
              <a:rect l="l" t="t" r="r" b="b"/>
              <a:pathLst>
                <a:path w="11217" h="7672" extrusionOk="0">
                  <a:moveTo>
                    <a:pt x="11216" y="1"/>
                  </a:moveTo>
                  <a:lnTo>
                    <a:pt x="1" y="7671"/>
                  </a:lnTo>
                  <a:cubicBezTo>
                    <a:pt x="233" y="7594"/>
                    <a:pt x="407" y="7594"/>
                    <a:pt x="562" y="7594"/>
                  </a:cubicBezTo>
                  <a:lnTo>
                    <a:pt x="10887" y="485"/>
                  </a:lnTo>
                  <a:cubicBezTo>
                    <a:pt x="10984" y="330"/>
                    <a:pt x="11061" y="175"/>
                    <a:pt x="1121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790" name="Google Shape;1790;p29"/>
          <p:cNvGrpSpPr/>
          <p:nvPr/>
        </p:nvGrpSpPr>
        <p:grpSpPr>
          <a:xfrm>
            <a:off x="4302975" y="4715075"/>
            <a:ext cx="538025" cy="157800"/>
            <a:chOff x="2575325" y="1348650"/>
            <a:chExt cx="538025" cy="157800"/>
          </a:xfrm>
        </p:grpSpPr>
        <p:sp>
          <p:nvSpPr>
            <p:cNvPr id="1791" name="Google Shape;1791;p29"/>
            <p:cNvSpPr/>
            <p:nvPr/>
          </p:nvSpPr>
          <p:spPr>
            <a:xfrm>
              <a:off x="2575325" y="1348650"/>
              <a:ext cx="157800" cy="1578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2" name="Google Shape;1792;p29"/>
            <p:cNvSpPr/>
            <p:nvPr/>
          </p:nvSpPr>
          <p:spPr>
            <a:xfrm>
              <a:off x="2765438" y="1348650"/>
              <a:ext cx="157800" cy="1578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3" name="Google Shape;1793;p29"/>
            <p:cNvSpPr/>
            <p:nvPr/>
          </p:nvSpPr>
          <p:spPr>
            <a:xfrm>
              <a:off x="2955550" y="1348650"/>
              <a:ext cx="157800" cy="1578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794" name="Google Shape;1794;p29"/>
          <p:cNvGrpSpPr/>
          <p:nvPr/>
        </p:nvGrpSpPr>
        <p:grpSpPr>
          <a:xfrm>
            <a:off x="-253511" y="68312"/>
            <a:ext cx="925310" cy="943383"/>
            <a:chOff x="595389" y="1761100"/>
            <a:chExt cx="925310" cy="943383"/>
          </a:xfrm>
        </p:grpSpPr>
        <p:cxnSp>
          <p:nvCxnSpPr>
            <p:cNvPr id="1795" name="Google Shape;1795;p29"/>
            <p:cNvCxnSpPr/>
            <p:nvPr/>
          </p:nvCxnSpPr>
          <p:spPr>
            <a:xfrm>
              <a:off x="790199" y="2065118"/>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1796" name="Google Shape;1796;p29"/>
            <p:cNvCxnSpPr/>
            <p:nvPr/>
          </p:nvCxnSpPr>
          <p:spPr>
            <a:xfrm>
              <a:off x="595389" y="2117083"/>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1797" name="Google Shape;1797;p29"/>
            <p:cNvCxnSpPr/>
            <p:nvPr/>
          </p:nvCxnSpPr>
          <p:spPr>
            <a:xfrm>
              <a:off x="656919" y="1761100"/>
              <a:ext cx="730500" cy="587400"/>
            </a:xfrm>
            <a:prstGeom prst="straightConnector1">
              <a:avLst/>
            </a:prstGeom>
            <a:noFill/>
            <a:ln w="9525" cap="flat" cmpd="sng">
              <a:solidFill>
                <a:schemeClr val="dk2"/>
              </a:solidFill>
              <a:prstDash val="solid"/>
              <a:round/>
              <a:headEnd type="none" w="med" len="med"/>
              <a:tailEnd type="none" w="med" len="med"/>
            </a:ln>
          </p:spPr>
        </p:cxnSp>
      </p:grpSp>
      <p:grpSp>
        <p:nvGrpSpPr>
          <p:cNvPr id="1798" name="Google Shape;1798;p29"/>
          <p:cNvGrpSpPr/>
          <p:nvPr/>
        </p:nvGrpSpPr>
        <p:grpSpPr>
          <a:xfrm>
            <a:off x="8580189" y="4463100"/>
            <a:ext cx="925310" cy="943383"/>
            <a:chOff x="595389" y="1761100"/>
            <a:chExt cx="925310" cy="943383"/>
          </a:xfrm>
        </p:grpSpPr>
        <p:cxnSp>
          <p:nvCxnSpPr>
            <p:cNvPr id="1799" name="Google Shape;1799;p29"/>
            <p:cNvCxnSpPr/>
            <p:nvPr/>
          </p:nvCxnSpPr>
          <p:spPr>
            <a:xfrm>
              <a:off x="790199" y="2065118"/>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1800" name="Google Shape;1800;p29"/>
            <p:cNvCxnSpPr/>
            <p:nvPr/>
          </p:nvCxnSpPr>
          <p:spPr>
            <a:xfrm>
              <a:off x="595389" y="2117083"/>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1801" name="Google Shape;1801;p29"/>
            <p:cNvCxnSpPr/>
            <p:nvPr/>
          </p:nvCxnSpPr>
          <p:spPr>
            <a:xfrm>
              <a:off x="656919" y="1761100"/>
              <a:ext cx="730500" cy="587400"/>
            </a:xfrm>
            <a:prstGeom prst="straightConnector1">
              <a:avLst/>
            </a:prstGeom>
            <a:noFill/>
            <a:ln w="9525" cap="flat" cmpd="sng">
              <a:solidFill>
                <a:schemeClr val="dk2"/>
              </a:solidFill>
              <a:prstDash val="solid"/>
              <a:round/>
              <a:headEnd type="none" w="med" len="med"/>
              <a:tailEnd type="none" w="med" len="med"/>
            </a:ln>
          </p:spPr>
        </p:cxnSp>
      </p:grpSp>
      <p:grpSp>
        <p:nvGrpSpPr>
          <p:cNvPr id="1802" name="Google Shape;1802;p29"/>
          <p:cNvGrpSpPr/>
          <p:nvPr/>
        </p:nvGrpSpPr>
        <p:grpSpPr>
          <a:xfrm>
            <a:off x="6839422" y="213225"/>
            <a:ext cx="1584577" cy="196549"/>
            <a:chOff x="750197" y="155825"/>
            <a:chExt cx="1584577" cy="196549"/>
          </a:xfrm>
        </p:grpSpPr>
        <p:sp>
          <p:nvSpPr>
            <p:cNvPr id="1803" name="Google Shape;1803;p29"/>
            <p:cNvSpPr/>
            <p:nvPr/>
          </p:nvSpPr>
          <p:spPr>
            <a:xfrm rot="-5400000">
              <a:off x="2093744" y="299443"/>
              <a:ext cx="52930" cy="52930"/>
            </a:xfrm>
            <a:custGeom>
              <a:avLst/>
              <a:gdLst/>
              <a:ahLst/>
              <a:cxnLst/>
              <a:rect l="l" t="t" r="r" b="b"/>
              <a:pathLst>
                <a:path w="1221" h="1221" extrusionOk="0">
                  <a:moveTo>
                    <a:pt x="659" y="0"/>
                  </a:moveTo>
                  <a:cubicBezTo>
                    <a:pt x="252" y="0"/>
                    <a:pt x="0" y="252"/>
                    <a:pt x="0" y="640"/>
                  </a:cubicBezTo>
                  <a:cubicBezTo>
                    <a:pt x="0" y="969"/>
                    <a:pt x="252" y="1221"/>
                    <a:pt x="659" y="1221"/>
                  </a:cubicBezTo>
                  <a:cubicBezTo>
                    <a:pt x="969" y="1221"/>
                    <a:pt x="1221" y="969"/>
                    <a:pt x="1221" y="640"/>
                  </a:cubicBezTo>
                  <a:cubicBezTo>
                    <a:pt x="1221" y="252"/>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4" name="Google Shape;1804;p29"/>
            <p:cNvSpPr/>
            <p:nvPr/>
          </p:nvSpPr>
          <p:spPr>
            <a:xfrm rot="-5400000">
              <a:off x="1915294" y="299855"/>
              <a:ext cx="52930" cy="52107"/>
            </a:xfrm>
            <a:custGeom>
              <a:avLst/>
              <a:gdLst/>
              <a:ahLst/>
              <a:cxnLst/>
              <a:rect l="l" t="t" r="r" b="b"/>
              <a:pathLst>
                <a:path w="1221" h="1202" extrusionOk="0">
                  <a:moveTo>
                    <a:pt x="659" y="1"/>
                  </a:moveTo>
                  <a:cubicBezTo>
                    <a:pt x="252" y="1"/>
                    <a:pt x="0" y="233"/>
                    <a:pt x="0" y="563"/>
                  </a:cubicBezTo>
                  <a:cubicBezTo>
                    <a:pt x="0" y="969"/>
                    <a:pt x="252" y="1202"/>
                    <a:pt x="659" y="1202"/>
                  </a:cubicBezTo>
                  <a:cubicBezTo>
                    <a:pt x="969" y="1202"/>
                    <a:pt x="1221" y="969"/>
                    <a:pt x="1221" y="563"/>
                  </a:cubicBezTo>
                  <a:cubicBezTo>
                    <a:pt x="1221" y="233"/>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5" name="Google Shape;1805;p29"/>
            <p:cNvSpPr/>
            <p:nvPr/>
          </p:nvSpPr>
          <p:spPr>
            <a:xfrm rot="-5400000">
              <a:off x="1735196" y="297753"/>
              <a:ext cx="52930" cy="56312"/>
            </a:xfrm>
            <a:custGeom>
              <a:avLst/>
              <a:gdLst/>
              <a:ahLst/>
              <a:cxnLst/>
              <a:rect l="l" t="t" r="r" b="b"/>
              <a:pathLst>
                <a:path w="1221" h="1299" extrusionOk="0">
                  <a:moveTo>
                    <a:pt x="659" y="0"/>
                  </a:moveTo>
                  <a:cubicBezTo>
                    <a:pt x="252" y="0"/>
                    <a:pt x="0" y="330"/>
                    <a:pt x="0" y="640"/>
                  </a:cubicBezTo>
                  <a:cubicBezTo>
                    <a:pt x="0" y="969"/>
                    <a:pt x="252" y="1298"/>
                    <a:pt x="659" y="1298"/>
                  </a:cubicBezTo>
                  <a:cubicBezTo>
                    <a:pt x="969" y="1298"/>
                    <a:pt x="1221" y="969"/>
                    <a:pt x="1221" y="640"/>
                  </a:cubicBezTo>
                  <a:cubicBezTo>
                    <a:pt x="1221" y="330"/>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6" name="Google Shape;1806;p29"/>
            <p:cNvSpPr/>
            <p:nvPr/>
          </p:nvSpPr>
          <p:spPr>
            <a:xfrm rot="-5400000">
              <a:off x="1556334" y="297753"/>
              <a:ext cx="52930" cy="56312"/>
            </a:xfrm>
            <a:custGeom>
              <a:avLst/>
              <a:gdLst/>
              <a:ahLst/>
              <a:cxnLst/>
              <a:rect l="l" t="t" r="r" b="b"/>
              <a:pathLst>
                <a:path w="1221" h="1299" extrusionOk="0">
                  <a:moveTo>
                    <a:pt x="659" y="0"/>
                  </a:moveTo>
                  <a:cubicBezTo>
                    <a:pt x="252" y="0"/>
                    <a:pt x="0" y="330"/>
                    <a:pt x="0" y="659"/>
                  </a:cubicBezTo>
                  <a:cubicBezTo>
                    <a:pt x="0" y="969"/>
                    <a:pt x="252" y="1298"/>
                    <a:pt x="659" y="1298"/>
                  </a:cubicBezTo>
                  <a:cubicBezTo>
                    <a:pt x="969" y="1298"/>
                    <a:pt x="1221" y="969"/>
                    <a:pt x="1221" y="659"/>
                  </a:cubicBezTo>
                  <a:cubicBezTo>
                    <a:pt x="1221" y="330"/>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7" name="Google Shape;1807;p29"/>
            <p:cNvSpPr/>
            <p:nvPr/>
          </p:nvSpPr>
          <p:spPr>
            <a:xfrm rot="-5400000">
              <a:off x="1378296" y="297753"/>
              <a:ext cx="52930" cy="56312"/>
            </a:xfrm>
            <a:custGeom>
              <a:avLst/>
              <a:gdLst/>
              <a:ahLst/>
              <a:cxnLst/>
              <a:rect l="l" t="t" r="r" b="b"/>
              <a:pathLst>
                <a:path w="1221" h="1299" extrusionOk="0">
                  <a:moveTo>
                    <a:pt x="659" y="1"/>
                  </a:moveTo>
                  <a:cubicBezTo>
                    <a:pt x="252" y="1"/>
                    <a:pt x="0" y="330"/>
                    <a:pt x="0" y="640"/>
                  </a:cubicBezTo>
                  <a:cubicBezTo>
                    <a:pt x="0" y="969"/>
                    <a:pt x="252" y="1299"/>
                    <a:pt x="659" y="1299"/>
                  </a:cubicBezTo>
                  <a:cubicBezTo>
                    <a:pt x="969" y="1299"/>
                    <a:pt x="1221" y="969"/>
                    <a:pt x="1221" y="640"/>
                  </a:cubicBezTo>
                  <a:cubicBezTo>
                    <a:pt x="1221" y="330"/>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8" name="Google Shape;1808;p29"/>
            <p:cNvSpPr/>
            <p:nvPr/>
          </p:nvSpPr>
          <p:spPr>
            <a:xfrm rot="-5400000">
              <a:off x="1197765" y="299422"/>
              <a:ext cx="52930" cy="52974"/>
            </a:xfrm>
            <a:custGeom>
              <a:avLst/>
              <a:gdLst/>
              <a:ahLst/>
              <a:cxnLst/>
              <a:rect l="l" t="t" r="r" b="b"/>
              <a:pathLst>
                <a:path w="1221" h="1222" extrusionOk="0">
                  <a:moveTo>
                    <a:pt x="659" y="1"/>
                  </a:moveTo>
                  <a:cubicBezTo>
                    <a:pt x="252" y="1"/>
                    <a:pt x="0" y="253"/>
                    <a:pt x="0" y="660"/>
                  </a:cubicBezTo>
                  <a:cubicBezTo>
                    <a:pt x="0" y="970"/>
                    <a:pt x="252" y="1221"/>
                    <a:pt x="659" y="1221"/>
                  </a:cubicBezTo>
                  <a:cubicBezTo>
                    <a:pt x="969" y="1221"/>
                    <a:pt x="1221" y="970"/>
                    <a:pt x="1221" y="660"/>
                  </a:cubicBezTo>
                  <a:cubicBezTo>
                    <a:pt x="1221" y="253"/>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9" name="Google Shape;1809;p29"/>
            <p:cNvSpPr/>
            <p:nvPr/>
          </p:nvSpPr>
          <p:spPr>
            <a:xfrm rot="-5400000">
              <a:off x="1019336" y="299855"/>
              <a:ext cx="52930" cy="52107"/>
            </a:xfrm>
            <a:custGeom>
              <a:avLst/>
              <a:gdLst/>
              <a:ahLst/>
              <a:cxnLst/>
              <a:rect l="l" t="t" r="r" b="b"/>
              <a:pathLst>
                <a:path w="1221" h="1202" extrusionOk="0">
                  <a:moveTo>
                    <a:pt x="659" y="0"/>
                  </a:moveTo>
                  <a:cubicBezTo>
                    <a:pt x="252" y="0"/>
                    <a:pt x="0" y="233"/>
                    <a:pt x="0" y="640"/>
                  </a:cubicBezTo>
                  <a:cubicBezTo>
                    <a:pt x="0" y="969"/>
                    <a:pt x="252" y="1201"/>
                    <a:pt x="659" y="1201"/>
                  </a:cubicBezTo>
                  <a:cubicBezTo>
                    <a:pt x="969" y="1201"/>
                    <a:pt x="1221" y="969"/>
                    <a:pt x="1221" y="640"/>
                  </a:cubicBezTo>
                  <a:cubicBezTo>
                    <a:pt x="1221" y="233"/>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0" name="Google Shape;1810;p29"/>
            <p:cNvSpPr/>
            <p:nvPr/>
          </p:nvSpPr>
          <p:spPr>
            <a:xfrm rot="-5400000">
              <a:off x="840886" y="299443"/>
              <a:ext cx="52930" cy="52930"/>
            </a:xfrm>
            <a:custGeom>
              <a:avLst/>
              <a:gdLst/>
              <a:ahLst/>
              <a:cxnLst/>
              <a:rect l="l" t="t" r="r" b="b"/>
              <a:pathLst>
                <a:path w="1221" h="1221" extrusionOk="0">
                  <a:moveTo>
                    <a:pt x="659" y="1"/>
                  </a:moveTo>
                  <a:cubicBezTo>
                    <a:pt x="252" y="1"/>
                    <a:pt x="0" y="252"/>
                    <a:pt x="0" y="582"/>
                  </a:cubicBezTo>
                  <a:cubicBezTo>
                    <a:pt x="0" y="969"/>
                    <a:pt x="252" y="1221"/>
                    <a:pt x="659" y="1221"/>
                  </a:cubicBezTo>
                  <a:cubicBezTo>
                    <a:pt x="969" y="1221"/>
                    <a:pt x="1221" y="969"/>
                    <a:pt x="1221" y="582"/>
                  </a:cubicBezTo>
                  <a:cubicBezTo>
                    <a:pt x="1221" y="252"/>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1" name="Google Shape;1811;p29"/>
            <p:cNvSpPr/>
            <p:nvPr/>
          </p:nvSpPr>
          <p:spPr>
            <a:xfrm rot="-5400000">
              <a:off x="2181051" y="155825"/>
              <a:ext cx="56312" cy="56312"/>
            </a:xfrm>
            <a:custGeom>
              <a:avLst/>
              <a:gdLst/>
              <a:ahLst/>
              <a:cxnLst/>
              <a:rect l="l" t="t" r="r" b="b"/>
              <a:pathLst>
                <a:path w="1299" h="1299" extrusionOk="0">
                  <a:moveTo>
                    <a:pt x="640" y="1"/>
                  </a:moveTo>
                  <a:cubicBezTo>
                    <a:pt x="330" y="1"/>
                    <a:pt x="0" y="330"/>
                    <a:pt x="0" y="659"/>
                  </a:cubicBezTo>
                  <a:cubicBezTo>
                    <a:pt x="0" y="969"/>
                    <a:pt x="330" y="1299"/>
                    <a:pt x="640" y="1299"/>
                  </a:cubicBezTo>
                  <a:cubicBezTo>
                    <a:pt x="969" y="1299"/>
                    <a:pt x="1298" y="969"/>
                    <a:pt x="1298" y="659"/>
                  </a:cubicBezTo>
                  <a:cubicBezTo>
                    <a:pt x="1298" y="330"/>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2" name="Google Shape;1812;p29"/>
            <p:cNvSpPr/>
            <p:nvPr/>
          </p:nvSpPr>
          <p:spPr>
            <a:xfrm rot="-5400000">
              <a:off x="2000953" y="157927"/>
              <a:ext cx="56312" cy="52107"/>
            </a:xfrm>
            <a:custGeom>
              <a:avLst/>
              <a:gdLst/>
              <a:ahLst/>
              <a:cxnLst/>
              <a:rect l="l" t="t" r="r" b="b"/>
              <a:pathLst>
                <a:path w="1299" h="1202" extrusionOk="0">
                  <a:moveTo>
                    <a:pt x="640" y="0"/>
                  </a:moveTo>
                  <a:cubicBezTo>
                    <a:pt x="330" y="0"/>
                    <a:pt x="0" y="233"/>
                    <a:pt x="0" y="640"/>
                  </a:cubicBezTo>
                  <a:cubicBezTo>
                    <a:pt x="0" y="969"/>
                    <a:pt x="330" y="1201"/>
                    <a:pt x="640" y="1201"/>
                  </a:cubicBezTo>
                  <a:cubicBezTo>
                    <a:pt x="969" y="1201"/>
                    <a:pt x="1298" y="969"/>
                    <a:pt x="1298" y="640"/>
                  </a:cubicBezTo>
                  <a:cubicBezTo>
                    <a:pt x="1298" y="233"/>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3" name="Google Shape;1813;p29"/>
            <p:cNvSpPr/>
            <p:nvPr/>
          </p:nvSpPr>
          <p:spPr>
            <a:xfrm rot="-5400000">
              <a:off x="1822503" y="157515"/>
              <a:ext cx="56312" cy="52930"/>
            </a:xfrm>
            <a:custGeom>
              <a:avLst/>
              <a:gdLst/>
              <a:ahLst/>
              <a:cxnLst/>
              <a:rect l="l" t="t" r="r" b="b"/>
              <a:pathLst>
                <a:path w="1299" h="1221" extrusionOk="0">
                  <a:moveTo>
                    <a:pt x="640" y="0"/>
                  </a:moveTo>
                  <a:cubicBezTo>
                    <a:pt x="330" y="0"/>
                    <a:pt x="0" y="252"/>
                    <a:pt x="0" y="562"/>
                  </a:cubicBezTo>
                  <a:cubicBezTo>
                    <a:pt x="0" y="969"/>
                    <a:pt x="330" y="1221"/>
                    <a:pt x="640" y="1221"/>
                  </a:cubicBezTo>
                  <a:cubicBezTo>
                    <a:pt x="969" y="1221"/>
                    <a:pt x="1298" y="969"/>
                    <a:pt x="1298" y="562"/>
                  </a:cubicBezTo>
                  <a:cubicBezTo>
                    <a:pt x="1298" y="252"/>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4" name="Google Shape;1814;p29"/>
            <p:cNvSpPr/>
            <p:nvPr/>
          </p:nvSpPr>
          <p:spPr>
            <a:xfrm rot="-5400000">
              <a:off x="1644053" y="157927"/>
              <a:ext cx="56312" cy="52107"/>
            </a:xfrm>
            <a:custGeom>
              <a:avLst/>
              <a:gdLst/>
              <a:ahLst/>
              <a:cxnLst/>
              <a:rect l="l" t="t" r="r" b="b"/>
              <a:pathLst>
                <a:path w="1299" h="1202" extrusionOk="0">
                  <a:moveTo>
                    <a:pt x="640" y="1"/>
                  </a:moveTo>
                  <a:cubicBezTo>
                    <a:pt x="330" y="1"/>
                    <a:pt x="0" y="233"/>
                    <a:pt x="0" y="563"/>
                  </a:cubicBezTo>
                  <a:cubicBezTo>
                    <a:pt x="0" y="969"/>
                    <a:pt x="330" y="1202"/>
                    <a:pt x="640" y="1202"/>
                  </a:cubicBezTo>
                  <a:cubicBezTo>
                    <a:pt x="969" y="1202"/>
                    <a:pt x="1298" y="969"/>
                    <a:pt x="1298" y="563"/>
                  </a:cubicBezTo>
                  <a:cubicBezTo>
                    <a:pt x="1298" y="233"/>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5" name="Google Shape;1815;p29"/>
            <p:cNvSpPr/>
            <p:nvPr/>
          </p:nvSpPr>
          <p:spPr>
            <a:xfrm rot="-5400000">
              <a:off x="1463955" y="155825"/>
              <a:ext cx="56312" cy="56312"/>
            </a:xfrm>
            <a:custGeom>
              <a:avLst/>
              <a:gdLst/>
              <a:ahLst/>
              <a:cxnLst/>
              <a:rect l="l" t="t" r="r" b="b"/>
              <a:pathLst>
                <a:path w="1299" h="1299" extrusionOk="0">
                  <a:moveTo>
                    <a:pt x="640" y="0"/>
                  </a:moveTo>
                  <a:cubicBezTo>
                    <a:pt x="330" y="0"/>
                    <a:pt x="0" y="330"/>
                    <a:pt x="0" y="640"/>
                  </a:cubicBezTo>
                  <a:cubicBezTo>
                    <a:pt x="0" y="969"/>
                    <a:pt x="330" y="1298"/>
                    <a:pt x="640" y="1298"/>
                  </a:cubicBezTo>
                  <a:cubicBezTo>
                    <a:pt x="969" y="1298"/>
                    <a:pt x="1298" y="969"/>
                    <a:pt x="1298" y="640"/>
                  </a:cubicBezTo>
                  <a:cubicBezTo>
                    <a:pt x="1298" y="330"/>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6" name="Google Shape;1816;p29"/>
            <p:cNvSpPr/>
            <p:nvPr/>
          </p:nvSpPr>
          <p:spPr>
            <a:xfrm rot="-5400000">
              <a:off x="1285505" y="156237"/>
              <a:ext cx="56312" cy="55488"/>
            </a:xfrm>
            <a:custGeom>
              <a:avLst/>
              <a:gdLst/>
              <a:ahLst/>
              <a:cxnLst/>
              <a:rect l="l" t="t" r="r" b="b"/>
              <a:pathLst>
                <a:path w="1299" h="1280" extrusionOk="0">
                  <a:moveTo>
                    <a:pt x="640" y="1"/>
                  </a:moveTo>
                  <a:cubicBezTo>
                    <a:pt x="330" y="1"/>
                    <a:pt x="0" y="311"/>
                    <a:pt x="0" y="640"/>
                  </a:cubicBezTo>
                  <a:cubicBezTo>
                    <a:pt x="0" y="969"/>
                    <a:pt x="330" y="1279"/>
                    <a:pt x="640" y="1279"/>
                  </a:cubicBezTo>
                  <a:cubicBezTo>
                    <a:pt x="969" y="1279"/>
                    <a:pt x="1298" y="969"/>
                    <a:pt x="1298" y="640"/>
                  </a:cubicBezTo>
                  <a:cubicBezTo>
                    <a:pt x="1298" y="311"/>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7" name="Google Shape;1817;p29"/>
            <p:cNvSpPr/>
            <p:nvPr/>
          </p:nvSpPr>
          <p:spPr>
            <a:xfrm rot="-5400000">
              <a:off x="1107055" y="155825"/>
              <a:ext cx="56312" cy="56312"/>
            </a:xfrm>
            <a:custGeom>
              <a:avLst/>
              <a:gdLst/>
              <a:ahLst/>
              <a:cxnLst/>
              <a:rect l="l" t="t" r="r" b="b"/>
              <a:pathLst>
                <a:path w="1299" h="1299" extrusionOk="0">
                  <a:moveTo>
                    <a:pt x="640" y="1"/>
                  </a:moveTo>
                  <a:cubicBezTo>
                    <a:pt x="330" y="1"/>
                    <a:pt x="0" y="330"/>
                    <a:pt x="0" y="640"/>
                  </a:cubicBezTo>
                  <a:cubicBezTo>
                    <a:pt x="0" y="970"/>
                    <a:pt x="330" y="1299"/>
                    <a:pt x="640" y="1299"/>
                  </a:cubicBezTo>
                  <a:cubicBezTo>
                    <a:pt x="969" y="1299"/>
                    <a:pt x="1298" y="970"/>
                    <a:pt x="1298" y="640"/>
                  </a:cubicBezTo>
                  <a:cubicBezTo>
                    <a:pt x="1298" y="330"/>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8" name="Google Shape;1818;p29"/>
            <p:cNvSpPr/>
            <p:nvPr/>
          </p:nvSpPr>
          <p:spPr>
            <a:xfrm rot="-5400000">
              <a:off x="926957" y="157927"/>
              <a:ext cx="56312" cy="52107"/>
            </a:xfrm>
            <a:custGeom>
              <a:avLst/>
              <a:gdLst/>
              <a:ahLst/>
              <a:cxnLst/>
              <a:rect l="l" t="t" r="r" b="b"/>
              <a:pathLst>
                <a:path w="1299" h="1202" extrusionOk="0">
                  <a:moveTo>
                    <a:pt x="640" y="0"/>
                  </a:moveTo>
                  <a:cubicBezTo>
                    <a:pt x="330" y="0"/>
                    <a:pt x="0" y="233"/>
                    <a:pt x="0" y="640"/>
                  </a:cubicBezTo>
                  <a:cubicBezTo>
                    <a:pt x="0" y="969"/>
                    <a:pt x="330" y="1201"/>
                    <a:pt x="640" y="1201"/>
                  </a:cubicBezTo>
                  <a:cubicBezTo>
                    <a:pt x="969" y="1201"/>
                    <a:pt x="1298" y="969"/>
                    <a:pt x="1298" y="640"/>
                  </a:cubicBezTo>
                  <a:cubicBezTo>
                    <a:pt x="1298" y="233"/>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9" name="Google Shape;1819;p29"/>
            <p:cNvSpPr/>
            <p:nvPr/>
          </p:nvSpPr>
          <p:spPr>
            <a:xfrm rot="-5400000">
              <a:off x="748507" y="157515"/>
              <a:ext cx="56312" cy="52930"/>
            </a:xfrm>
            <a:custGeom>
              <a:avLst/>
              <a:gdLst/>
              <a:ahLst/>
              <a:cxnLst/>
              <a:rect l="l" t="t" r="r" b="b"/>
              <a:pathLst>
                <a:path w="1299" h="1221" extrusionOk="0">
                  <a:moveTo>
                    <a:pt x="640" y="1"/>
                  </a:moveTo>
                  <a:cubicBezTo>
                    <a:pt x="330" y="1"/>
                    <a:pt x="0" y="252"/>
                    <a:pt x="0" y="562"/>
                  </a:cubicBezTo>
                  <a:cubicBezTo>
                    <a:pt x="0" y="969"/>
                    <a:pt x="330" y="1221"/>
                    <a:pt x="640" y="1221"/>
                  </a:cubicBezTo>
                  <a:cubicBezTo>
                    <a:pt x="969" y="1221"/>
                    <a:pt x="1298" y="969"/>
                    <a:pt x="1298" y="562"/>
                  </a:cubicBezTo>
                  <a:cubicBezTo>
                    <a:pt x="1298" y="252"/>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0" name="Google Shape;1820;p29"/>
            <p:cNvSpPr/>
            <p:nvPr/>
          </p:nvSpPr>
          <p:spPr>
            <a:xfrm rot="-5400000">
              <a:off x="2281844" y="299443"/>
              <a:ext cx="52930" cy="52930"/>
            </a:xfrm>
            <a:custGeom>
              <a:avLst/>
              <a:gdLst/>
              <a:ahLst/>
              <a:cxnLst/>
              <a:rect l="l" t="t" r="r" b="b"/>
              <a:pathLst>
                <a:path w="1221" h="1221" extrusionOk="0">
                  <a:moveTo>
                    <a:pt x="659" y="0"/>
                  </a:moveTo>
                  <a:cubicBezTo>
                    <a:pt x="252" y="0"/>
                    <a:pt x="0" y="252"/>
                    <a:pt x="0" y="640"/>
                  </a:cubicBezTo>
                  <a:cubicBezTo>
                    <a:pt x="0" y="969"/>
                    <a:pt x="252" y="1221"/>
                    <a:pt x="659" y="1221"/>
                  </a:cubicBezTo>
                  <a:cubicBezTo>
                    <a:pt x="969" y="1221"/>
                    <a:pt x="1221" y="969"/>
                    <a:pt x="1221" y="640"/>
                  </a:cubicBezTo>
                  <a:cubicBezTo>
                    <a:pt x="1221" y="252"/>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821" name="Google Shape;1821;p29"/>
          <p:cNvSpPr txBox="1">
            <a:spLocks noGrp="1"/>
          </p:cNvSpPr>
          <p:nvPr>
            <p:ph type="title"/>
          </p:nvPr>
        </p:nvSpPr>
        <p:spPr>
          <a:xfrm>
            <a:off x="720000" y="540000"/>
            <a:ext cx="7704000" cy="4776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2800"/>
              <a:buNone/>
              <a:defRPr>
                <a:latin typeface="Roboto"/>
                <a:ea typeface="Roboto"/>
                <a:cs typeface="Roboto"/>
                <a:sym typeface="Roboto"/>
              </a:defRPr>
            </a:lvl2pPr>
            <a:lvl3pPr lvl="2" rtl="0">
              <a:spcBef>
                <a:spcPts val="0"/>
              </a:spcBef>
              <a:spcAft>
                <a:spcPts val="0"/>
              </a:spcAft>
              <a:buSzPts val="2800"/>
              <a:buNone/>
              <a:defRPr>
                <a:latin typeface="Roboto"/>
                <a:ea typeface="Roboto"/>
                <a:cs typeface="Roboto"/>
                <a:sym typeface="Roboto"/>
              </a:defRPr>
            </a:lvl3pPr>
            <a:lvl4pPr lvl="3" rtl="0">
              <a:spcBef>
                <a:spcPts val="0"/>
              </a:spcBef>
              <a:spcAft>
                <a:spcPts val="0"/>
              </a:spcAft>
              <a:buSzPts val="2800"/>
              <a:buNone/>
              <a:defRPr>
                <a:latin typeface="Roboto"/>
                <a:ea typeface="Roboto"/>
                <a:cs typeface="Roboto"/>
                <a:sym typeface="Roboto"/>
              </a:defRPr>
            </a:lvl4pPr>
            <a:lvl5pPr lvl="4" rtl="0">
              <a:spcBef>
                <a:spcPts val="0"/>
              </a:spcBef>
              <a:spcAft>
                <a:spcPts val="0"/>
              </a:spcAft>
              <a:buSzPts val="2800"/>
              <a:buNone/>
              <a:defRPr>
                <a:latin typeface="Roboto"/>
                <a:ea typeface="Roboto"/>
                <a:cs typeface="Roboto"/>
                <a:sym typeface="Roboto"/>
              </a:defRPr>
            </a:lvl5pPr>
            <a:lvl6pPr lvl="5" rtl="0">
              <a:spcBef>
                <a:spcPts val="0"/>
              </a:spcBef>
              <a:spcAft>
                <a:spcPts val="0"/>
              </a:spcAft>
              <a:buSzPts val="2800"/>
              <a:buNone/>
              <a:defRPr>
                <a:latin typeface="Roboto"/>
                <a:ea typeface="Roboto"/>
                <a:cs typeface="Roboto"/>
                <a:sym typeface="Roboto"/>
              </a:defRPr>
            </a:lvl6pPr>
            <a:lvl7pPr lvl="6" rtl="0">
              <a:spcBef>
                <a:spcPts val="0"/>
              </a:spcBef>
              <a:spcAft>
                <a:spcPts val="0"/>
              </a:spcAft>
              <a:buSzPts val="2800"/>
              <a:buNone/>
              <a:defRPr>
                <a:latin typeface="Roboto"/>
                <a:ea typeface="Roboto"/>
                <a:cs typeface="Roboto"/>
                <a:sym typeface="Roboto"/>
              </a:defRPr>
            </a:lvl7pPr>
            <a:lvl8pPr lvl="7" rtl="0">
              <a:spcBef>
                <a:spcPts val="0"/>
              </a:spcBef>
              <a:spcAft>
                <a:spcPts val="0"/>
              </a:spcAft>
              <a:buSzPts val="2800"/>
              <a:buNone/>
              <a:defRPr>
                <a:latin typeface="Roboto"/>
                <a:ea typeface="Roboto"/>
                <a:cs typeface="Roboto"/>
                <a:sym typeface="Roboto"/>
              </a:defRPr>
            </a:lvl8pPr>
            <a:lvl9pPr lvl="8" rtl="0">
              <a:spcBef>
                <a:spcPts val="0"/>
              </a:spcBef>
              <a:spcAft>
                <a:spcPts val="0"/>
              </a:spcAft>
              <a:buSzPts val="2800"/>
              <a:buNone/>
              <a:defRPr>
                <a:latin typeface="Roboto"/>
                <a:ea typeface="Roboto"/>
                <a:cs typeface="Roboto"/>
                <a:sym typeface="Roboto"/>
              </a:defRPr>
            </a:lvl9pPr>
          </a:lstStyle>
          <a:p>
            <a:endParaRPr/>
          </a:p>
        </p:txBody>
      </p:sp>
      <p:sp>
        <p:nvSpPr>
          <p:cNvPr id="1822" name="Google Shape;1822;p29"/>
          <p:cNvSpPr txBox="1">
            <a:spLocks noGrp="1"/>
          </p:cNvSpPr>
          <p:nvPr>
            <p:ph type="subTitle" idx="1"/>
          </p:nvPr>
        </p:nvSpPr>
        <p:spPr>
          <a:xfrm>
            <a:off x="3778749" y="1963799"/>
            <a:ext cx="2231400" cy="5559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400"/>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823" name="Google Shape;1823;p29"/>
          <p:cNvSpPr txBox="1">
            <a:spLocks noGrp="1"/>
          </p:cNvSpPr>
          <p:nvPr>
            <p:ph type="subTitle" idx="2"/>
          </p:nvPr>
        </p:nvSpPr>
        <p:spPr>
          <a:xfrm>
            <a:off x="6192753" y="1963799"/>
            <a:ext cx="2231400" cy="5559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400"/>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824" name="Google Shape;1824;p29"/>
          <p:cNvSpPr txBox="1">
            <a:spLocks noGrp="1"/>
          </p:cNvSpPr>
          <p:nvPr>
            <p:ph type="subTitle" idx="3"/>
          </p:nvPr>
        </p:nvSpPr>
        <p:spPr>
          <a:xfrm>
            <a:off x="3778653" y="3525209"/>
            <a:ext cx="2231400" cy="5559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400"/>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825" name="Google Shape;1825;p29"/>
          <p:cNvSpPr txBox="1">
            <a:spLocks noGrp="1"/>
          </p:cNvSpPr>
          <p:nvPr>
            <p:ph type="subTitle" idx="4"/>
          </p:nvPr>
        </p:nvSpPr>
        <p:spPr>
          <a:xfrm>
            <a:off x="6192619" y="3525209"/>
            <a:ext cx="2231400" cy="5559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400"/>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826" name="Google Shape;1826;p29"/>
          <p:cNvSpPr txBox="1">
            <a:spLocks noGrp="1"/>
          </p:cNvSpPr>
          <p:nvPr>
            <p:ph type="subTitle" idx="5"/>
          </p:nvPr>
        </p:nvSpPr>
        <p:spPr>
          <a:xfrm>
            <a:off x="3778600" y="1646525"/>
            <a:ext cx="2231400" cy="477600"/>
          </a:xfrm>
          <a:prstGeom prst="rect">
            <a:avLst/>
          </a:prstGeom>
        </p:spPr>
        <p:txBody>
          <a:bodyPr spcFirstLastPara="1" wrap="square" lIns="91425" tIns="91425" rIns="91425" bIns="91425" anchor="b" anchorCtr="0">
            <a:noAutofit/>
          </a:bodyPr>
          <a:lstStyle>
            <a:lvl1pPr lvl="0" algn="r" rtl="0">
              <a:spcBef>
                <a:spcPts val="0"/>
              </a:spcBef>
              <a:spcAft>
                <a:spcPts val="0"/>
              </a:spcAft>
              <a:buSzPts val="2400"/>
              <a:buFont typeface="Anton"/>
              <a:buNone/>
              <a:defRPr sz="2400" b="1">
                <a:latin typeface="Poppins"/>
                <a:ea typeface="Poppins"/>
                <a:cs typeface="Poppins"/>
                <a:sym typeface="Poppins"/>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827" name="Google Shape;1827;p29"/>
          <p:cNvSpPr txBox="1">
            <a:spLocks noGrp="1"/>
          </p:cNvSpPr>
          <p:nvPr>
            <p:ph type="subTitle" idx="6"/>
          </p:nvPr>
        </p:nvSpPr>
        <p:spPr>
          <a:xfrm>
            <a:off x="6192536" y="1646525"/>
            <a:ext cx="2231400" cy="477600"/>
          </a:xfrm>
          <a:prstGeom prst="rect">
            <a:avLst/>
          </a:prstGeom>
        </p:spPr>
        <p:txBody>
          <a:bodyPr spcFirstLastPara="1" wrap="square" lIns="91425" tIns="91425" rIns="91425" bIns="91425" anchor="b" anchorCtr="0">
            <a:noAutofit/>
          </a:bodyPr>
          <a:lstStyle>
            <a:lvl1pPr lvl="0" algn="r" rtl="0">
              <a:spcBef>
                <a:spcPts val="0"/>
              </a:spcBef>
              <a:spcAft>
                <a:spcPts val="0"/>
              </a:spcAft>
              <a:buSzPts val="2400"/>
              <a:buFont typeface="Anton"/>
              <a:buNone/>
              <a:defRPr sz="2400" b="1">
                <a:latin typeface="Poppins"/>
                <a:ea typeface="Poppins"/>
                <a:cs typeface="Poppins"/>
                <a:sym typeface="Poppins"/>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828" name="Google Shape;1828;p29"/>
          <p:cNvSpPr txBox="1">
            <a:spLocks noGrp="1"/>
          </p:cNvSpPr>
          <p:nvPr>
            <p:ph type="subTitle" idx="7"/>
          </p:nvPr>
        </p:nvSpPr>
        <p:spPr>
          <a:xfrm>
            <a:off x="3778600" y="3194884"/>
            <a:ext cx="2231400" cy="477600"/>
          </a:xfrm>
          <a:prstGeom prst="rect">
            <a:avLst/>
          </a:prstGeom>
        </p:spPr>
        <p:txBody>
          <a:bodyPr spcFirstLastPara="1" wrap="square" lIns="91425" tIns="91425" rIns="91425" bIns="91425" anchor="b" anchorCtr="0">
            <a:noAutofit/>
          </a:bodyPr>
          <a:lstStyle>
            <a:lvl1pPr lvl="0" algn="r" rtl="0">
              <a:spcBef>
                <a:spcPts val="0"/>
              </a:spcBef>
              <a:spcAft>
                <a:spcPts val="0"/>
              </a:spcAft>
              <a:buSzPts val="2400"/>
              <a:buFont typeface="Anton"/>
              <a:buNone/>
              <a:defRPr sz="2400" b="1">
                <a:latin typeface="Poppins"/>
                <a:ea typeface="Poppins"/>
                <a:cs typeface="Poppins"/>
                <a:sym typeface="Poppins"/>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829" name="Google Shape;1829;p29"/>
          <p:cNvSpPr txBox="1">
            <a:spLocks noGrp="1"/>
          </p:cNvSpPr>
          <p:nvPr>
            <p:ph type="subTitle" idx="8"/>
          </p:nvPr>
        </p:nvSpPr>
        <p:spPr>
          <a:xfrm>
            <a:off x="6192536" y="3194884"/>
            <a:ext cx="2231400" cy="477600"/>
          </a:xfrm>
          <a:prstGeom prst="rect">
            <a:avLst/>
          </a:prstGeom>
        </p:spPr>
        <p:txBody>
          <a:bodyPr spcFirstLastPara="1" wrap="square" lIns="91425" tIns="91425" rIns="91425" bIns="91425" anchor="b" anchorCtr="0">
            <a:noAutofit/>
          </a:bodyPr>
          <a:lstStyle>
            <a:lvl1pPr lvl="0" algn="r" rtl="0">
              <a:spcBef>
                <a:spcPts val="0"/>
              </a:spcBef>
              <a:spcAft>
                <a:spcPts val="0"/>
              </a:spcAft>
              <a:buSzPts val="2400"/>
              <a:buFont typeface="Anton"/>
              <a:buNone/>
              <a:defRPr sz="2400" b="1">
                <a:latin typeface="Poppins"/>
                <a:ea typeface="Poppins"/>
                <a:cs typeface="Poppins"/>
                <a:sym typeface="Poppins"/>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830" name="Google Shape;1830;p29"/>
          <p:cNvSpPr>
            <a:spLocks noGrp="1"/>
          </p:cNvSpPr>
          <p:nvPr>
            <p:ph type="pic" idx="9"/>
          </p:nvPr>
        </p:nvSpPr>
        <p:spPr>
          <a:xfrm>
            <a:off x="921425" y="1443900"/>
            <a:ext cx="2579100" cy="2854200"/>
          </a:xfrm>
          <a:prstGeom prst="rect">
            <a:avLst/>
          </a:prstGeom>
          <a:noFill/>
          <a:ln w="19050" cap="flat" cmpd="sng">
            <a:solidFill>
              <a:schemeClr val="accent5"/>
            </a:solidFill>
            <a:prstDash val="solid"/>
            <a:round/>
            <a:headEnd type="none" w="sm" len="sm"/>
            <a:tailEnd type="none" w="sm" len="sm"/>
          </a:ln>
          <a:effectLst>
            <a:outerShdw blurRad="57150" dist="19050" dir="5400000" algn="bl" rotWithShape="0">
              <a:srgbClr val="000000">
                <a:alpha val="50000"/>
              </a:srgbClr>
            </a:outerShdw>
          </a:effectLst>
        </p:spPr>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six columns">
  <p:cSld name="CUSTOM_1_1_1">
    <p:spTree>
      <p:nvGrpSpPr>
        <p:cNvPr id="1" name="Shape 1831"/>
        <p:cNvGrpSpPr/>
        <p:nvPr/>
      </p:nvGrpSpPr>
      <p:grpSpPr>
        <a:xfrm>
          <a:off x="0" y="0"/>
          <a:ext cx="0" cy="0"/>
          <a:chOff x="0" y="0"/>
          <a:chExt cx="0" cy="0"/>
        </a:xfrm>
      </p:grpSpPr>
      <p:pic>
        <p:nvPicPr>
          <p:cNvPr id="1832" name="Google Shape;1832;p30"/>
          <p:cNvPicPr preferRelativeResize="0"/>
          <p:nvPr/>
        </p:nvPicPr>
        <p:blipFill>
          <a:blip r:embed="rId2">
            <a:alphaModFix/>
          </a:blip>
          <a:stretch>
            <a:fillRect/>
          </a:stretch>
        </p:blipFill>
        <p:spPr>
          <a:xfrm rot="-5400000">
            <a:off x="1993300" y="-1993300"/>
            <a:ext cx="5152625" cy="9139226"/>
          </a:xfrm>
          <a:prstGeom prst="rect">
            <a:avLst/>
          </a:prstGeom>
          <a:noFill/>
          <a:ln>
            <a:noFill/>
          </a:ln>
        </p:spPr>
      </p:pic>
      <p:grpSp>
        <p:nvGrpSpPr>
          <p:cNvPr id="1833" name="Google Shape;1833;p30"/>
          <p:cNvGrpSpPr/>
          <p:nvPr/>
        </p:nvGrpSpPr>
        <p:grpSpPr>
          <a:xfrm>
            <a:off x="1269045" y="4603363"/>
            <a:ext cx="1656312" cy="1660374"/>
            <a:chOff x="2929375" y="236175"/>
            <a:chExt cx="805325" cy="807300"/>
          </a:xfrm>
        </p:grpSpPr>
        <p:sp>
          <p:nvSpPr>
            <p:cNvPr id="1834" name="Google Shape;1834;p30"/>
            <p:cNvSpPr/>
            <p:nvPr/>
          </p:nvSpPr>
          <p:spPr>
            <a:xfrm>
              <a:off x="2986025" y="241975"/>
              <a:ext cx="280400" cy="191800"/>
            </a:xfrm>
            <a:custGeom>
              <a:avLst/>
              <a:gdLst/>
              <a:ahLst/>
              <a:cxnLst/>
              <a:rect l="l" t="t" r="r" b="b"/>
              <a:pathLst>
                <a:path w="11216" h="7672" extrusionOk="0">
                  <a:moveTo>
                    <a:pt x="11216" y="1"/>
                  </a:moveTo>
                  <a:cubicBezTo>
                    <a:pt x="10964" y="1"/>
                    <a:pt x="10809" y="98"/>
                    <a:pt x="10577" y="98"/>
                  </a:cubicBezTo>
                  <a:lnTo>
                    <a:pt x="310" y="7110"/>
                  </a:lnTo>
                  <a:cubicBezTo>
                    <a:pt x="233" y="7265"/>
                    <a:pt x="155" y="7439"/>
                    <a:pt x="0" y="7672"/>
                  </a:cubicBezTo>
                  <a:lnTo>
                    <a:pt x="1121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5" name="Google Shape;1835;p30"/>
            <p:cNvSpPr/>
            <p:nvPr/>
          </p:nvSpPr>
          <p:spPr>
            <a:xfrm>
              <a:off x="2951650" y="236175"/>
              <a:ext cx="395650" cy="270250"/>
            </a:xfrm>
            <a:custGeom>
              <a:avLst/>
              <a:gdLst/>
              <a:ahLst/>
              <a:cxnLst/>
              <a:rect l="l" t="t" r="r" b="b"/>
              <a:pathLst>
                <a:path w="15826" h="10810" extrusionOk="0">
                  <a:moveTo>
                    <a:pt x="15341" y="1"/>
                  </a:moveTo>
                  <a:lnTo>
                    <a:pt x="155" y="10402"/>
                  </a:lnTo>
                  <a:cubicBezTo>
                    <a:pt x="155" y="10499"/>
                    <a:pt x="78" y="10654"/>
                    <a:pt x="0" y="10809"/>
                  </a:cubicBezTo>
                  <a:lnTo>
                    <a:pt x="1582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6" name="Google Shape;1836;p30"/>
            <p:cNvSpPr/>
            <p:nvPr/>
          </p:nvSpPr>
          <p:spPr>
            <a:xfrm>
              <a:off x="2935650" y="241975"/>
              <a:ext cx="472175" cy="324975"/>
            </a:xfrm>
            <a:custGeom>
              <a:avLst/>
              <a:gdLst/>
              <a:ahLst/>
              <a:cxnLst/>
              <a:rect l="l" t="t" r="r" b="b"/>
              <a:pathLst>
                <a:path w="18887" h="12999" extrusionOk="0">
                  <a:moveTo>
                    <a:pt x="18558" y="1"/>
                  </a:moveTo>
                  <a:lnTo>
                    <a:pt x="78" y="12689"/>
                  </a:lnTo>
                  <a:cubicBezTo>
                    <a:pt x="78" y="12766"/>
                    <a:pt x="78" y="12844"/>
                    <a:pt x="1" y="12999"/>
                  </a:cubicBezTo>
                  <a:lnTo>
                    <a:pt x="18887" y="98"/>
                  </a:lnTo>
                  <a:cubicBezTo>
                    <a:pt x="18790" y="1"/>
                    <a:pt x="18713" y="1"/>
                    <a:pt x="1855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7" name="Google Shape;1837;p30"/>
            <p:cNvSpPr/>
            <p:nvPr/>
          </p:nvSpPr>
          <p:spPr>
            <a:xfrm>
              <a:off x="2929375" y="254100"/>
              <a:ext cx="530750" cy="367575"/>
            </a:xfrm>
            <a:custGeom>
              <a:avLst/>
              <a:gdLst/>
              <a:ahLst/>
              <a:cxnLst/>
              <a:rect l="l" t="t" r="r" b="b"/>
              <a:pathLst>
                <a:path w="21230" h="14703" extrusionOk="0">
                  <a:moveTo>
                    <a:pt x="20978" y="0"/>
                  </a:moveTo>
                  <a:lnTo>
                    <a:pt x="77" y="14373"/>
                  </a:lnTo>
                  <a:cubicBezTo>
                    <a:pt x="77" y="14451"/>
                    <a:pt x="0" y="14528"/>
                    <a:pt x="0" y="14702"/>
                  </a:cubicBezTo>
                  <a:lnTo>
                    <a:pt x="21230" y="97"/>
                  </a:lnTo>
                  <a:cubicBezTo>
                    <a:pt x="21152" y="97"/>
                    <a:pt x="21075" y="97"/>
                    <a:pt x="2097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8" name="Google Shape;1838;p30"/>
            <p:cNvSpPr/>
            <p:nvPr/>
          </p:nvSpPr>
          <p:spPr>
            <a:xfrm>
              <a:off x="2929375" y="272500"/>
              <a:ext cx="577250" cy="397600"/>
            </a:xfrm>
            <a:custGeom>
              <a:avLst/>
              <a:gdLst/>
              <a:ahLst/>
              <a:cxnLst/>
              <a:rect l="l" t="t" r="r" b="b"/>
              <a:pathLst>
                <a:path w="23090" h="15904" extrusionOk="0">
                  <a:moveTo>
                    <a:pt x="22838" y="0"/>
                  </a:moveTo>
                  <a:lnTo>
                    <a:pt x="0" y="15574"/>
                  </a:lnTo>
                  <a:cubicBezTo>
                    <a:pt x="77" y="15729"/>
                    <a:pt x="77" y="15826"/>
                    <a:pt x="77" y="15903"/>
                  </a:cubicBezTo>
                  <a:lnTo>
                    <a:pt x="23089" y="155"/>
                  </a:lnTo>
                  <a:cubicBezTo>
                    <a:pt x="23012" y="78"/>
                    <a:pt x="22915" y="78"/>
                    <a:pt x="2283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9" name="Google Shape;1839;p30"/>
            <p:cNvSpPr/>
            <p:nvPr/>
          </p:nvSpPr>
          <p:spPr>
            <a:xfrm>
              <a:off x="2935650" y="294775"/>
              <a:ext cx="611175" cy="421825"/>
            </a:xfrm>
            <a:custGeom>
              <a:avLst/>
              <a:gdLst/>
              <a:ahLst/>
              <a:cxnLst/>
              <a:rect l="l" t="t" r="r" b="b"/>
              <a:pathLst>
                <a:path w="24447" h="16873" extrusionOk="0">
                  <a:moveTo>
                    <a:pt x="24214" y="0"/>
                  </a:moveTo>
                  <a:lnTo>
                    <a:pt x="1" y="16543"/>
                  </a:lnTo>
                  <a:cubicBezTo>
                    <a:pt x="1" y="16620"/>
                    <a:pt x="1" y="16698"/>
                    <a:pt x="78" y="16872"/>
                  </a:cubicBezTo>
                  <a:lnTo>
                    <a:pt x="24446" y="155"/>
                  </a:lnTo>
                  <a:cubicBezTo>
                    <a:pt x="24369" y="78"/>
                    <a:pt x="24291" y="0"/>
                    <a:pt x="2421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0" name="Google Shape;1840;p30"/>
            <p:cNvSpPr/>
            <p:nvPr/>
          </p:nvSpPr>
          <p:spPr>
            <a:xfrm>
              <a:off x="2945350" y="318975"/>
              <a:ext cx="637775" cy="439750"/>
            </a:xfrm>
            <a:custGeom>
              <a:avLst/>
              <a:gdLst/>
              <a:ahLst/>
              <a:cxnLst/>
              <a:rect l="l" t="t" r="r" b="b"/>
              <a:pathLst>
                <a:path w="25511" h="17590" extrusionOk="0">
                  <a:moveTo>
                    <a:pt x="25279" y="1"/>
                  </a:moveTo>
                  <a:lnTo>
                    <a:pt x="0" y="17357"/>
                  </a:lnTo>
                  <a:cubicBezTo>
                    <a:pt x="0" y="17434"/>
                    <a:pt x="97" y="17512"/>
                    <a:pt x="97" y="17589"/>
                  </a:cubicBezTo>
                  <a:lnTo>
                    <a:pt x="25511" y="156"/>
                  </a:lnTo>
                  <a:cubicBezTo>
                    <a:pt x="25434" y="78"/>
                    <a:pt x="25356" y="78"/>
                    <a:pt x="2527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1" name="Google Shape;1841;p30"/>
            <p:cNvSpPr/>
            <p:nvPr/>
          </p:nvSpPr>
          <p:spPr>
            <a:xfrm>
              <a:off x="2959875" y="347075"/>
              <a:ext cx="655700" cy="449900"/>
            </a:xfrm>
            <a:custGeom>
              <a:avLst/>
              <a:gdLst/>
              <a:ahLst/>
              <a:cxnLst/>
              <a:rect l="l" t="t" r="r" b="b"/>
              <a:pathLst>
                <a:path w="26228" h="17996" extrusionOk="0">
                  <a:moveTo>
                    <a:pt x="25976" y="0"/>
                  </a:moveTo>
                  <a:lnTo>
                    <a:pt x="0" y="17763"/>
                  </a:lnTo>
                  <a:cubicBezTo>
                    <a:pt x="0" y="17841"/>
                    <a:pt x="78" y="17918"/>
                    <a:pt x="78" y="17996"/>
                  </a:cubicBezTo>
                  <a:lnTo>
                    <a:pt x="26228" y="155"/>
                  </a:lnTo>
                  <a:cubicBezTo>
                    <a:pt x="26150" y="78"/>
                    <a:pt x="26053" y="0"/>
                    <a:pt x="2597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2" name="Google Shape;1842;p30"/>
            <p:cNvSpPr/>
            <p:nvPr/>
          </p:nvSpPr>
          <p:spPr>
            <a:xfrm>
              <a:off x="2977800" y="377575"/>
              <a:ext cx="663925" cy="457650"/>
            </a:xfrm>
            <a:custGeom>
              <a:avLst/>
              <a:gdLst/>
              <a:ahLst/>
              <a:cxnLst/>
              <a:rect l="l" t="t" r="r" b="b"/>
              <a:pathLst>
                <a:path w="26557" h="18306" extrusionOk="0">
                  <a:moveTo>
                    <a:pt x="26402" y="1"/>
                  </a:moveTo>
                  <a:lnTo>
                    <a:pt x="0" y="18073"/>
                  </a:lnTo>
                  <a:cubicBezTo>
                    <a:pt x="0" y="18151"/>
                    <a:pt x="78" y="18228"/>
                    <a:pt x="78" y="18306"/>
                  </a:cubicBezTo>
                  <a:lnTo>
                    <a:pt x="26557" y="156"/>
                  </a:lnTo>
                  <a:cubicBezTo>
                    <a:pt x="26557" y="78"/>
                    <a:pt x="26479" y="1"/>
                    <a:pt x="2640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3" name="Google Shape;1843;p30"/>
            <p:cNvSpPr/>
            <p:nvPr/>
          </p:nvSpPr>
          <p:spPr>
            <a:xfrm>
              <a:off x="2998125" y="409550"/>
              <a:ext cx="669750" cy="460075"/>
            </a:xfrm>
            <a:custGeom>
              <a:avLst/>
              <a:gdLst/>
              <a:ahLst/>
              <a:cxnLst/>
              <a:rect l="l" t="t" r="r" b="b"/>
              <a:pathLst>
                <a:path w="26790" h="18403" extrusionOk="0">
                  <a:moveTo>
                    <a:pt x="26635" y="0"/>
                  </a:moveTo>
                  <a:lnTo>
                    <a:pt x="1" y="18170"/>
                  </a:lnTo>
                  <a:cubicBezTo>
                    <a:pt x="78" y="18247"/>
                    <a:pt x="78" y="18247"/>
                    <a:pt x="78" y="18325"/>
                  </a:cubicBezTo>
                  <a:lnTo>
                    <a:pt x="156" y="18402"/>
                  </a:lnTo>
                  <a:lnTo>
                    <a:pt x="26790" y="174"/>
                  </a:lnTo>
                  <a:cubicBezTo>
                    <a:pt x="26712" y="174"/>
                    <a:pt x="26712" y="78"/>
                    <a:pt x="26712" y="78"/>
                  </a:cubicBezTo>
                  <a:lnTo>
                    <a:pt x="26635"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4" name="Google Shape;1844;p30"/>
            <p:cNvSpPr/>
            <p:nvPr/>
          </p:nvSpPr>
          <p:spPr>
            <a:xfrm>
              <a:off x="3022350" y="443925"/>
              <a:ext cx="665875" cy="458125"/>
            </a:xfrm>
            <a:custGeom>
              <a:avLst/>
              <a:gdLst/>
              <a:ahLst/>
              <a:cxnLst/>
              <a:rect l="l" t="t" r="r" b="b"/>
              <a:pathLst>
                <a:path w="26635" h="18325" extrusionOk="0">
                  <a:moveTo>
                    <a:pt x="26557" y="0"/>
                  </a:moveTo>
                  <a:lnTo>
                    <a:pt x="0" y="18170"/>
                  </a:lnTo>
                  <a:cubicBezTo>
                    <a:pt x="78" y="18247"/>
                    <a:pt x="155" y="18247"/>
                    <a:pt x="155" y="18325"/>
                  </a:cubicBezTo>
                  <a:lnTo>
                    <a:pt x="26634" y="252"/>
                  </a:lnTo>
                  <a:cubicBezTo>
                    <a:pt x="26634" y="155"/>
                    <a:pt x="26557" y="78"/>
                    <a:pt x="2655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5" name="Google Shape;1845;p30"/>
            <p:cNvSpPr/>
            <p:nvPr/>
          </p:nvSpPr>
          <p:spPr>
            <a:xfrm>
              <a:off x="3050425" y="480250"/>
              <a:ext cx="655725" cy="451825"/>
            </a:xfrm>
            <a:custGeom>
              <a:avLst/>
              <a:gdLst/>
              <a:ahLst/>
              <a:cxnLst/>
              <a:rect l="l" t="t" r="r" b="b"/>
              <a:pathLst>
                <a:path w="26229" h="18073" extrusionOk="0">
                  <a:moveTo>
                    <a:pt x="26151" y="0"/>
                  </a:moveTo>
                  <a:lnTo>
                    <a:pt x="1" y="17918"/>
                  </a:lnTo>
                  <a:cubicBezTo>
                    <a:pt x="78" y="17995"/>
                    <a:pt x="156" y="17995"/>
                    <a:pt x="252" y="18073"/>
                  </a:cubicBezTo>
                  <a:lnTo>
                    <a:pt x="26228" y="252"/>
                  </a:lnTo>
                  <a:cubicBezTo>
                    <a:pt x="26228" y="155"/>
                    <a:pt x="26151" y="78"/>
                    <a:pt x="261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6" name="Google Shape;1846;p30"/>
            <p:cNvSpPr/>
            <p:nvPr/>
          </p:nvSpPr>
          <p:spPr>
            <a:xfrm>
              <a:off x="3082875" y="520425"/>
              <a:ext cx="637300" cy="440225"/>
            </a:xfrm>
            <a:custGeom>
              <a:avLst/>
              <a:gdLst/>
              <a:ahLst/>
              <a:cxnLst/>
              <a:rect l="l" t="t" r="r" b="b"/>
              <a:pathLst>
                <a:path w="25492" h="17609" extrusionOk="0">
                  <a:moveTo>
                    <a:pt x="25414" y="1"/>
                  </a:moveTo>
                  <a:lnTo>
                    <a:pt x="0" y="17434"/>
                  </a:lnTo>
                  <a:cubicBezTo>
                    <a:pt x="78" y="17434"/>
                    <a:pt x="155" y="17531"/>
                    <a:pt x="233" y="17609"/>
                  </a:cubicBezTo>
                  <a:lnTo>
                    <a:pt x="25492" y="253"/>
                  </a:lnTo>
                  <a:cubicBezTo>
                    <a:pt x="25492" y="175"/>
                    <a:pt x="25414" y="98"/>
                    <a:pt x="2541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7" name="Google Shape;1847;p30"/>
            <p:cNvSpPr/>
            <p:nvPr/>
          </p:nvSpPr>
          <p:spPr>
            <a:xfrm>
              <a:off x="3119200" y="563050"/>
              <a:ext cx="611150" cy="421825"/>
            </a:xfrm>
            <a:custGeom>
              <a:avLst/>
              <a:gdLst/>
              <a:ahLst/>
              <a:cxnLst/>
              <a:rect l="l" t="t" r="r" b="b"/>
              <a:pathLst>
                <a:path w="24446" h="16873" extrusionOk="0">
                  <a:moveTo>
                    <a:pt x="24368" y="1"/>
                  </a:moveTo>
                  <a:lnTo>
                    <a:pt x="0" y="16698"/>
                  </a:lnTo>
                  <a:cubicBezTo>
                    <a:pt x="78" y="16795"/>
                    <a:pt x="155" y="16795"/>
                    <a:pt x="233" y="16872"/>
                  </a:cubicBezTo>
                  <a:lnTo>
                    <a:pt x="24446" y="233"/>
                  </a:lnTo>
                  <a:cubicBezTo>
                    <a:pt x="24446" y="156"/>
                    <a:pt x="24368" y="78"/>
                    <a:pt x="2436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8" name="Google Shape;1848;p30"/>
            <p:cNvSpPr/>
            <p:nvPr/>
          </p:nvSpPr>
          <p:spPr>
            <a:xfrm>
              <a:off x="3159375" y="609550"/>
              <a:ext cx="575325" cy="397600"/>
            </a:xfrm>
            <a:custGeom>
              <a:avLst/>
              <a:gdLst/>
              <a:ahLst/>
              <a:cxnLst/>
              <a:rect l="l" t="t" r="r" b="b"/>
              <a:pathLst>
                <a:path w="23013" h="15904" extrusionOk="0">
                  <a:moveTo>
                    <a:pt x="23013" y="0"/>
                  </a:moveTo>
                  <a:lnTo>
                    <a:pt x="1" y="15729"/>
                  </a:lnTo>
                  <a:cubicBezTo>
                    <a:pt x="78" y="15806"/>
                    <a:pt x="156" y="15806"/>
                    <a:pt x="253" y="15903"/>
                  </a:cubicBezTo>
                  <a:lnTo>
                    <a:pt x="23013" y="233"/>
                  </a:lnTo>
                  <a:lnTo>
                    <a:pt x="23013"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9" name="Google Shape;1849;p30"/>
            <p:cNvSpPr/>
            <p:nvPr/>
          </p:nvSpPr>
          <p:spPr>
            <a:xfrm>
              <a:off x="3203925" y="657975"/>
              <a:ext cx="530775" cy="365150"/>
            </a:xfrm>
            <a:custGeom>
              <a:avLst/>
              <a:gdLst/>
              <a:ahLst/>
              <a:cxnLst/>
              <a:rect l="l" t="t" r="r" b="b"/>
              <a:pathLst>
                <a:path w="21231" h="14606" extrusionOk="0">
                  <a:moveTo>
                    <a:pt x="21231" y="0"/>
                  </a:moveTo>
                  <a:lnTo>
                    <a:pt x="1" y="14528"/>
                  </a:lnTo>
                  <a:cubicBezTo>
                    <a:pt x="156" y="14606"/>
                    <a:pt x="233" y="14606"/>
                    <a:pt x="311" y="14606"/>
                  </a:cubicBezTo>
                  <a:lnTo>
                    <a:pt x="21231" y="310"/>
                  </a:lnTo>
                  <a:lnTo>
                    <a:pt x="2123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0" name="Google Shape;1850;p30"/>
            <p:cNvSpPr/>
            <p:nvPr/>
          </p:nvSpPr>
          <p:spPr>
            <a:xfrm>
              <a:off x="3256225" y="712200"/>
              <a:ext cx="472200" cy="324975"/>
            </a:xfrm>
            <a:custGeom>
              <a:avLst/>
              <a:gdLst/>
              <a:ahLst/>
              <a:cxnLst/>
              <a:rect l="l" t="t" r="r" b="b"/>
              <a:pathLst>
                <a:path w="18888" h="12999" extrusionOk="0">
                  <a:moveTo>
                    <a:pt x="18887" y="1"/>
                  </a:moveTo>
                  <a:lnTo>
                    <a:pt x="1" y="12921"/>
                  </a:lnTo>
                  <a:cubicBezTo>
                    <a:pt x="156" y="12921"/>
                    <a:pt x="253" y="12998"/>
                    <a:pt x="408" y="12998"/>
                  </a:cubicBezTo>
                  <a:lnTo>
                    <a:pt x="18887" y="330"/>
                  </a:lnTo>
                  <a:lnTo>
                    <a:pt x="18887"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1" name="Google Shape;1851;p30"/>
            <p:cNvSpPr/>
            <p:nvPr/>
          </p:nvSpPr>
          <p:spPr>
            <a:xfrm>
              <a:off x="3318700" y="772750"/>
              <a:ext cx="393725" cy="270725"/>
            </a:xfrm>
            <a:custGeom>
              <a:avLst/>
              <a:gdLst/>
              <a:ahLst/>
              <a:cxnLst/>
              <a:rect l="l" t="t" r="r" b="b"/>
              <a:pathLst>
                <a:path w="15749" h="10829" extrusionOk="0">
                  <a:moveTo>
                    <a:pt x="15749" y="0"/>
                  </a:moveTo>
                  <a:lnTo>
                    <a:pt x="1" y="10828"/>
                  </a:lnTo>
                  <a:lnTo>
                    <a:pt x="485" y="10828"/>
                  </a:lnTo>
                  <a:lnTo>
                    <a:pt x="15671" y="407"/>
                  </a:lnTo>
                  <a:cubicBezTo>
                    <a:pt x="15671" y="252"/>
                    <a:pt x="15749" y="174"/>
                    <a:pt x="1574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2" name="Google Shape;1852;p30"/>
            <p:cNvSpPr/>
            <p:nvPr/>
          </p:nvSpPr>
          <p:spPr>
            <a:xfrm>
              <a:off x="3399575" y="845375"/>
              <a:ext cx="280425" cy="191800"/>
            </a:xfrm>
            <a:custGeom>
              <a:avLst/>
              <a:gdLst/>
              <a:ahLst/>
              <a:cxnLst/>
              <a:rect l="l" t="t" r="r" b="b"/>
              <a:pathLst>
                <a:path w="11217" h="7672" extrusionOk="0">
                  <a:moveTo>
                    <a:pt x="11216" y="1"/>
                  </a:moveTo>
                  <a:lnTo>
                    <a:pt x="1" y="7671"/>
                  </a:lnTo>
                  <a:cubicBezTo>
                    <a:pt x="233" y="7594"/>
                    <a:pt x="407" y="7594"/>
                    <a:pt x="562" y="7594"/>
                  </a:cubicBezTo>
                  <a:lnTo>
                    <a:pt x="10887" y="485"/>
                  </a:lnTo>
                  <a:cubicBezTo>
                    <a:pt x="10984" y="330"/>
                    <a:pt x="11061" y="175"/>
                    <a:pt x="1121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53" name="Google Shape;1853;p30"/>
          <p:cNvGrpSpPr/>
          <p:nvPr/>
        </p:nvGrpSpPr>
        <p:grpSpPr>
          <a:xfrm>
            <a:off x="4300600" y="4794325"/>
            <a:ext cx="538025" cy="157800"/>
            <a:chOff x="2575325" y="1348650"/>
            <a:chExt cx="538025" cy="157800"/>
          </a:xfrm>
        </p:grpSpPr>
        <p:sp>
          <p:nvSpPr>
            <p:cNvPr id="1854" name="Google Shape;1854;p30"/>
            <p:cNvSpPr/>
            <p:nvPr/>
          </p:nvSpPr>
          <p:spPr>
            <a:xfrm>
              <a:off x="2575325" y="1348650"/>
              <a:ext cx="157800" cy="1578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5" name="Google Shape;1855;p30"/>
            <p:cNvSpPr/>
            <p:nvPr/>
          </p:nvSpPr>
          <p:spPr>
            <a:xfrm>
              <a:off x="2765438" y="1348650"/>
              <a:ext cx="157800" cy="1578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6" name="Google Shape;1856;p30"/>
            <p:cNvSpPr/>
            <p:nvPr/>
          </p:nvSpPr>
          <p:spPr>
            <a:xfrm>
              <a:off x="2955550" y="1348650"/>
              <a:ext cx="157800" cy="1578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57" name="Google Shape;1857;p30"/>
          <p:cNvGrpSpPr/>
          <p:nvPr/>
        </p:nvGrpSpPr>
        <p:grpSpPr>
          <a:xfrm>
            <a:off x="-246311" y="-75763"/>
            <a:ext cx="925310" cy="943383"/>
            <a:chOff x="595389" y="1761100"/>
            <a:chExt cx="925310" cy="943383"/>
          </a:xfrm>
        </p:grpSpPr>
        <p:cxnSp>
          <p:nvCxnSpPr>
            <p:cNvPr id="1858" name="Google Shape;1858;p30"/>
            <p:cNvCxnSpPr/>
            <p:nvPr/>
          </p:nvCxnSpPr>
          <p:spPr>
            <a:xfrm>
              <a:off x="790199" y="2065118"/>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1859" name="Google Shape;1859;p30"/>
            <p:cNvCxnSpPr/>
            <p:nvPr/>
          </p:nvCxnSpPr>
          <p:spPr>
            <a:xfrm>
              <a:off x="595389" y="2117083"/>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1860" name="Google Shape;1860;p30"/>
            <p:cNvCxnSpPr/>
            <p:nvPr/>
          </p:nvCxnSpPr>
          <p:spPr>
            <a:xfrm>
              <a:off x="656919" y="1761100"/>
              <a:ext cx="730500" cy="587400"/>
            </a:xfrm>
            <a:prstGeom prst="straightConnector1">
              <a:avLst/>
            </a:prstGeom>
            <a:noFill/>
            <a:ln w="9525" cap="flat" cmpd="sng">
              <a:solidFill>
                <a:schemeClr val="dk2"/>
              </a:solidFill>
              <a:prstDash val="solid"/>
              <a:round/>
              <a:headEnd type="none" w="med" len="med"/>
              <a:tailEnd type="none" w="med" len="med"/>
            </a:ln>
          </p:spPr>
        </p:cxnSp>
      </p:grpSp>
      <p:grpSp>
        <p:nvGrpSpPr>
          <p:cNvPr id="1861" name="Google Shape;1861;p30"/>
          <p:cNvGrpSpPr/>
          <p:nvPr/>
        </p:nvGrpSpPr>
        <p:grpSpPr>
          <a:xfrm>
            <a:off x="8349639" y="4480900"/>
            <a:ext cx="925310" cy="943383"/>
            <a:chOff x="595389" y="1761100"/>
            <a:chExt cx="925310" cy="943383"/>
          </a:xfrm>
        </p:grpSpPr>
        <p:cxnSp>
          <p:nvCxnSpPr>
            <p:cNvPr id="1862" name="Google Shape;1862;p30"/>
            <p:cNvCxnSpPr/>
            <p:nvPr/>
          </p:nvCxnSpPr>
          <p:spPr>
            <a:xfrm>
              <a:off x="790199" y="2065118"/>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1863" name="Google Shape;1863;p30"/>
            <p:cNvCxnSpPr/>
            <p:nvPr/>
          </p:nvCxnSpPr>
          <p:spPr>
            <a:xfrm>
              <a:off x="595389" y="2117083"/>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1864" name="Google Shape;1864;p30"/>
            <p:cNvCxnSpPr/>
            <p:nvPr/>
          </p:nvCxnSpPr>
          <p:spPr>
            <a:xfrm>
              <a:off x="656919" y="1761100"/>
              <a:ext cx="730500" cy="587400"/>
            </a:xfrm>
            <a:prstGeom prst="straightConnector1">
              <a:avLst/>
            </a:prstGeom>
            <a:noFill/>
            <a:ln w="9525" cap="flat" cmpd="sng">
              <a:solidFill>
                <a:schemeClr val="dk2"/>
              </a:solidFill>
              <a:prstDash val="solid"/>
              <a:round/>
              <a:headEnd type="none" w="med" len="med"/>
              <a:tailEnd type="none" w="med" len="med"/>
            </a:ln>
          </p:spPr>
        </p:cxnSp>
      </p:grpSp>
      <p:grpSp>
        <p:nvGrpSpPr>
          <p:cNvPr id="1865" name="Google Shape;1865;p30"/>
          <p:cNvGrpSpPr/>
          <p:nvPr/>
        </p:nvGrpSpPr>
        <p:grpSpPr>
          <a:xfrm>
            <a:off x="3777322" y="213225"/>
            <a:ext cx="1584577" cy="196549"/>
            <a:chOff x="750197" y="155825"/>
            <a:chExt cx="1584577" cy="196549"/>
          </a:xfrm>
        </p:grpSpPr>
        <p:sp>
          <p:nvSpPr>
            <p:cNvPr id="1866" name="Google Shape;1866;p30"/>
            <p:cNvSpPr/>
            <p:nvPr/>
          </p:nvSpPr>
          <p:spPr>
            <a:xfrm rot="-5400000">
              <a:off x="2093744" y="299443"/>
              <a:ext cx="52930" cy="52930"/>
            </a:xfrm>
            <a:custGeom>
              <a:avLst/>
              <a:gdLst/>
              <a:ahLst/>
              <a:cxnLst/>
              <a:rect l="l" t="t" r="r" b="b"/>
              <a:pathLst>
                <a:path w="1221" h="1221" extrusionOk="0">
                  <a:moveTo>
                    <a:pt x="659" y="0"/>
                  </a:moveTo>
                  <a:cubicBezTo>
                    <a:pt x="252" y="0"/>
                    <a:pt x="0" y="252"/>
                    <a:pt x="0" y="640"/>
                  </a:cubicBezTo>
                  <a:cubicBezTo>
                    <a:pt x="0" y="969"/>
                    <a:pt x="252" y="1221"/>
                    <a:pt x="659" y="1221"/>
                  </a:cubicBezTo>
                  <a:cubicBezTo>
                    <a:pt x="969" y="1221"/>
                    <a:pt x="1221" y="969"/>
                    <a:pt x="1221" y="640"/>
                  </a:cubicBezTo>
                  <a:cubicBezTo>
                    <a:pt x="1221" y="252"/>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7" name="Google Shape;1867;p30"/>
            <p:cNvSpPr/>
            <p:nvPr/>
          </p:nvSpPr>
          <p:spPr>
            <a:xfrm rot="-5400000">
              <a:off x="1915294" y="299855"/>
              <a:ext cx="52930" cy="52107"/>
            </a:xfrm>
            <a:custGeom>
              <a:avLst/>
              <a:gdLst/>
              <a:ahLst/>
              <a:cxnLst/>
              <a:rect l="l" t="t" r="r" b="b"/>
              <a:pathLst>
                <a:path w="1221" h="1202" extrusionOk="0">
                  <a:moveTo>
                    <a:pt x="659" y="1"/>
                  </a:moveTo>
                  <a:cubicBezTo>
                    <a:pt x="252" y="1"/>
                    <a:pt x="0" y="233"/>
                    <a:pt x="0" y="563"/>
                  </a:cubicBezTo>
                  <a:cubicBezTo>
                    <a:pt x="0" y="969"/>
                    <a:pt x="252" y="1202"/>
                    <a:pt x="659" y="1202"/>
                  </a:cubicBezTo>
                  <a:cubicBezTo>
                    <a:pt x="969" y="1202"/>
                    <a:pt x="1221" y="969"/>
                    <a:pt x="1221" y="563"/>
                  </a:cubicBezTo>
                  <a:cubicBezTo>
                    <a:pt x="1221" y="233"/>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8" name="Google Shape;1868;p30"/>
            <p:cNvSpPr/>
            <p:nvPr/>
          </p:nvSpPr>
          <p:spPr>
            <a:xfrm rot="-5400000">
              <a:off x="1735196" y="297753"/>
              <a:ext cx="52930" cy="56312"/>
            </a:xfrm>
            <a:custGeom>
              <a:avLst/>
              <a:gdLst/>
              <a:ahLst/>
              <a:cxnLst/>
              <a:rect l="l" t="t" r="r" b="b"/>
              <a:pathLst>
                <a:path w="1221" h="1299" extrusionOk="0">
                  <a:moveTo>
                    <a:pt x="659" y="0"/>
                  </a:moveTo>
                  <a:cubicBezTo>
                    <a:pt x="252" y="0"/>
                    <a:pt x="0" y="330"/>
                    <a:pt x="0" y="640"/>
                  </a:cubicBezTo>
                  <a:cubicBezTo>
                    <a:pt x="0" y="969"/>
                    <a:pt x="252" y="1298"/>
                    <a:pt x="659" y="1298"/>
                  </a:cubicBezTo>
                  <a:cubicBezTo>
                    <a:pt x="969" y="1298"/>
                    <a:pt x="1221" y="969"/>
                    <a:pt x="1221" y="640"/>
                  </a:cubicBezTo>
                  <a:cubicBezTo>
                    <a:pt x="1221" y="330"/>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9" name="Google Shape;1869;p30"/>
            <p:cNvSpPr/>
            <p:nvPr/>
          </p:nvSpPr>
          <p:spPr>
            <a:xfrm rot="-5400000">
              <a:off x="1556334" y="297753"/>
              <a:ext cx="52930" cy="56312"/>
            </a:xfrm>
            <a:custGeom>
              <a:avLst/>
              <a:gdLst/>
              <a:ahLst/>
              <a:cxnLst/>
              <a:rect l="l" t="t" r="r" b="b"/>
              <a:pathLst>
                <a:path w="1221" h="1299" extrusionOk="0">
                  <a:moveTo>
                    <a:pt x="659" y="0"/>
                  </a:moveTo>
                  <a:cubicBezTo>
                    <a:pt x="252" y="0"/>
                    <a:pt x="0" y="330"/>
                    <a:pt x="0" y="659"/>
                  </a:cubicBezTo>
                  <a:cubicBezTo>
                    <a:pt x="0" y="969"/>
                    <a:pt x="252" y="1298"/>
                    <a:pt x="659" y="1298"/>
                  </a:cubicBezTo>
                  <a:cubicBezTo>
                    <a:pt x="969" y="1298"/>
                    <a:pt x="1221" y="969"/>
                    <a:pt x="1221" y="659"/>
                  </a:cubicBezTo>
                  <a:cubicBezTo>
                    <a:pt x="1221" y="330"/>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0" name="Google Shape;1870;p30"/>
            <p:cNvSpPr/>
            <p:nvPr/>
          </p:nvSpPr>
          <p:spPr>
            <a:xfrm rot="-5400000">
              <a:off x="1378296" y="297753"/>
              <a:ext cx="52930" cy="56312"/>
            </a:xfrm>
            <a:custGeom>
              <a:avLst/>
              <a:gdLst/>
              <a:ahLst/>
              <a:cxnLst/>
              <a:rect l="l" t="t" r="r" b="b"/>
              <a:pathLst>
                <a:path w="1221" h="1299" extrusionOk="0">
                  <a:moveTo>
                    <a:pt x="659" y="1"/>
                  </a:moveTo>
                  <a:cubicBezTo>
                    <a:pt x="252" y="1"/>
                    <a:pt x="0" y="330"/>
                    <a:pt x="0" y="640"/>
                  </a:cubicBezTo>
                  <a:cubicBezTo>
                    <a:pt x="0" y="969"/>
                    <a:pt x="252" y="1299"/>
                    <a:pt x="659" y="1299"/>
                  </a:cubicBezTo>
                  <a:cubicBezTo>
                    <a:pt x="969" y="1299"/>
                    <a:pt x="1221" y="969"/>
                    <a:pt x="1221" y="640"/>
                  </a:cubicBezTo>
                  <a:cubicBezTo>
                    <a:pt x="1221" y="330"/>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1" name="Google Shape;1871;p30"/>
            <p:cNvSpPr/>
            <p:nvPr/>
          </p:nvSpPr>
          <p:spPr>
            <a:xfrm rot="-5400000">
              <a:off x="1197765" y="299422"/>
              <a:ext cx="52930" cy="52974"/>
            </a:xfrm>
            <a:custGeom>
              <a:avLst/>
              <a:gdLst/>
              <a:ahLst/>
              <a:cxnLst/>
              <a:rect l="l" t="t" r="r" b="b"/>
              <a:pathLst>
                <a:path w="1221" h="1222" extrusionOk="0">
                  <a:moveTo>
                    <a:pt x="659" y="1"/>
                  </a:moveTo>
                  <a:cubicBezTo>
                    <a:pt x="252" y="1"/>
                    <a:pt x="0" y="253"/>
                    <a:pt x="0" y="660"/>
                  </a:cubicBezTo>
                  <a:cubicBezTo>
                    <a:pt x="0" y="970"/>
                    <a:pt x="252" y="1221"/>
                    <a:pt x="659" y="1221"/>
                  </a:cubicBezTo>
                  <a:cubicBezTo>
                    <a:pt x="969" y="1221"/>
                    <a:pt x="1221" y="970"/>
                    <a:pt x="1221" y="660"/>
                  </a:cubicBezTo>
                  <a:cubicBezTo>
                    <a:pt x="1221" y="253"/>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2" name="Google Shape;1872;p30"/>
            <p:cNvSpPr/>
            <p:nvPr/>
          </p:nvSpPr>
          <p:spPr>
            <a:xfrm rot="-5400000">
              <a:off x="1019336" y="299855"/>
              <a:ext cx="52930" cy="52107"/>
            </a:xfrm>
            <a:custGeom>
              <a:avLst/>
              <a:gdLst/>
              <a:ahLst/>
              <a:cxnLst/>
              <a:rect l="l" t="t" r="r" b="b"/>
              <a:pathLst>
                <a:path w="1221" h="1202" extrusionOk="0">
                  <a:moveTo>
                    <a:pt x="659" y="0"/>
                  </a:moveTo>
                  <a:cubicBezTo>
                    <a:pt x="252" y="0"/>
                    <a:pt x="0" y="233"/>
                    <a:pt x="0" y="640"/>
                  </a:cubicBezTo>
                  <a:cubicBezTo>
                    <a:pt x="0" y="969"/>
                    <a:pt x="252" y="1201"/>
                    <a:pt x="659" y="1201"/>
                  </a:cubicBezTo>
                  <a:cubicBezTo>
                    <a:pt x="969" y="1201"/>
                    <a:pt x="1221" y="969"/>
                    <a:pt x="1221" y="640"/>
                  </a:cubicBezTo>
                  <a:cubicBezTo>
                    <a:pt x="1221" y="233"/>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3" name="Google Shape;1873;p30"/>
            <p:cNvSpPr/>
            <p:nvPr/>
          </p:nvSpPr>
          <p:spPr>
            <a:xfrm rot="-5400000">
              <a:off x="840886" y="299443"/>
              <a:ext cx="52930" cy="52930"/>
            </a:xfrm>
            <a:custGeom>
              <a:avLst/>
              <a:gdLst/>
              <a:ahLst/>
              <a:cxnLst/>
              <a:rect l="l" t="t" r="r" b="b"/>
              <a:pathLst>
                <a:path w="1221" h="1221" extrusionOk="0">
                  <a:moveTo>
                    <a:pt x="659" y="1"/>
                  </a:moveTo>
                  <a:cubicBezTo>
                    <a:pt x="252" y="1"/>
                    <a:pt x="0" y="252"/>
                    <a:pt x="0" y="582"/>
                  </a:cubicBezTo>
                  <a:cubicBezTo>
                    <a:pt x="0" y="969"/>
                    <a:pt x="252" y="1221"/>
                    <a:pt x="659" y="1221"/>
                  </a:cubicBezTo>
                  <a:cubicBezTo>
                    <a:pt x="969" y="1221"/>
                    <a:pt x="1221" y="969"/>
                    <a:pt x="1221" y="582"/>
                  </a:cubicBezTo>
                  <a:cubicBezTo>
                    <a:pt x="1221" y="252"/>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4" name="Google Shape;1874;p30"/>
            <p:cNvSpPr/>
            <p:nvPr/>
          </p:nvSpPr>
          <p:spPr>
            <a:xfrm rot="-5400000">
              <a:off x="2181051" y="155825"/>
              <a:ext cx="56312" cy="56312"/>
            </a:xfrm>
            <a:custGeom>
              <a:avLst/>
              <a:gdLst/>
              <a:ahLst/>
              <a:cxnLst/>
              <a:rect l="l" t="t" r="r" b="b"/>
              <a:pathLst>
                <a:path w="1299" h="1299" extrusionOk="0">
                  <a:moveTo>
                    <a:pt x="640" y="1"/>
                  </a:moveTo>
                  <a:cubicBezTo>
                    <a:pt x="330" y="1"/>
                    <a:pt x="0" y="330"/>
                    <a:pt x="0" y="659"/>
                  </a:cubicBezTo>
                  <a:cubicBezTo>
                    <a:pt x="0" y="969"/>
                    <a:pt x="330" y="1299"/>
                    <a:pt x="640" y="1299"/>
                  </a:cubicBezTo>
                  <a:cubicBezTo>
                    <a:pt x="969" y="1299"/>
                    <a:pt x="1298" y="969"/>
                    <a:pt x="1298" y="659"/>
                  </a:cubicBezTo>
                  <a:cubicBezTo>
                    <a:pt x="1298" y="330"/>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5" name="Google Shape;1875;p30"/>
            <p:cNvSpPr/>
            <p:nvPr/>
          </p:nvSpPr>
          <p:spPr>
            <a:xfrm rot="-5400000">
              <a:off x="2000953" y="157927"/>
              <a:ext cx="56312" cy="52107"/>
            </a:xfrm>
            <a:custGeom>
              <a:avLst/>
              <a:gdLst/>
              <a:ahLst/>
              <a:cxnLst/>
              <a:rect l="l" t="t" r="r" b="b"/>
              <a:pathLst>
                <a:path w="1299" h="1202" extrusionOk="0">
                  <a:moveTo>
                    <a:pt x="640" y="0"/>
                  </a:moveTo>
                  <a:cubicBezTo>
                    <a:pt x="330" y="0"/>
                    <a:pt x="0" y="233"/>
                    <a:pt x="0" y="640"/>
                  </a:cubicBezTo>
                  <a:cubicBezTo>
                    <a:pt x="0" y="969"/>
                    <a:pt x="330" y="1201"/>
                    <a:pt x="640" y="1201"/>
                  </a:cubicBezTo>
                  <a:cubicBezTo>
                    <a:pt x="969" y="1201"/>
                    <a:pt x="1298" y="969"/>
                    <a:pt x="1298" y="640"/>
                  </a:cubicBezTo>
                  <a:cubicBezTo>
                    <a:pt x="1298" y="233"/>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6" name="Google Shape;1876;p30"/>
            <p:cNvSpPr/>
            <p:nvPr/>
          </p:nvSpPr>
          <p:spPr>
            <a:xfrm rot="-5400000">
              <a:off x="1822503" y="157515"/>
              <a:ext cx="56312" cy="52930"/>
            </a:xfrm>
            <a:custGeom>
              <a:avLst/>
              <a:gdLst/>
              <a:ahLst/>
              <a:cxnLst/>
              <a:rect l="l" t="t" r="r" b="b"/>
              <a:pathLst>
                <a:path w="1299" h="1221" extrusionOk="0">
                  <a:moveTo>
                    <a:pt x="640" y="0"/>
                  </a:moveTo>
                  <a:cubicBezTo>
                    <a:pt x="330" y="0"/>
                    <a:pt x="0" y="252"/>
                    <a:pt x="0" y="562"/>
                  </a:cubicBezTo>
                  <a:cubicBezTo>
                    <a:pt x="0" y="969"/>
                    <a:pt x="330" y="1221"/>
                    <a:pt x="640" y="1221"/>
                  </a:cubicBezTo>
                  <a:cubicBezTo>
                    <a:pt x="969" y="1221"/>
                    <a:pt x="1298" y="969"/>
                    <a:pt x="1298" y="562"/>
                  </a:cubicBezTo>
                  <a:cubicBezTo>
                    <a:pt x="1298" y="252"/>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7" name="Google Shape;1877;p30"/>
            <p:cNvSpPr/>
            <p:nvPr/>
          </p:nvSpPr>
          <p:spPr>
            <a:xfrm rot="-5400000">
              <a:off x="1644053" y="157927"/>
              <a:ext cx="56312" cy="52107"/>
            </a:xfrm>
            <a:custGeom>
              <a:avLst/>
              <a:gdLst/>
              <a:ahLst/>
              <a:cxnLst/>
              <a:rect l="l" t="t" r="r" b="b"/>
              <a:pathLst>
                <a:path w="1299" h="1202" extrusionOk="0">
                  <a:moveTo>
                    <a:pt x="640" y="1"/>
                  </a:moveTo>
                  <a:cubicBezTo>
                    <a:pt x="330" y="1"/>
                    <a:pt x="0" y="233"/>
                    <a:pt x="0" y="563"/>
                  </a:cubicBezTo>
                  <a:cubicBezTo>
                    <a:pt x="0" y="969"/>
                    <a:pt x="330" y="1202"/>
                    <a:pt x="640" y="1202"/>
                  </a:cubicBezTo>
                  <a:cubicBezTo>
                    <a:pt x="969" y="1202"/>
                    <a:pt x="1298" y="969"/>
                    <a:pt x="1298" y="563"/>
                  </a:cubicBezTo>
                  <a:cubicBezTo>
                    <a:pt x="1298" y="233"/>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8" name="Google Shape;1878;p30"/>
            <p:cNvSpPr/>
            <p:nvPr/>
          </p:nvSpPr>
          <p:spPr>
            <a:xfrm rot="-5400000">
              <a:off x="1463955" y="155825"/>
              <a:ext cx="56312" cy="56312"/>
            </a:xfrm>
            <a:custGeom>
              <a:avLst/>
              <a:gdLst/>
              <a:ahLst/>
              <a:cxnLst/>
              <a:rect l="l" t="t" r="r" b="b"/>
              <a:pathLst>
                <a:path w="1299" h="1299" extrusionOk="0">
                  <a:moveTo>
                    <a:pt x="640" y="0"/>
                  </a:moveTo>
                  <a:cubicBezTo>
                    <a:pt x="330" y="0"/>
                    <a:pt x="0" y="330"/>
                    <a:pt x="0" y="640"/>
                  </a:cubicBezTo>
                  <a:cubicBezTo>
                    <a:pt x="0" y="969"/>
                    <a:pt x="330" y="1298"/>
                    <a:pt x="640" y="1298"/>
                  </a:cubicBezTo>
                  <a:cubicBezTo>
                    <a:pt x="969" y="1298"/>
                    <a:pt x="1298" y="969"/>
                    <a:pt x="1298" y="640"/>
                  </a:cubicBezTo>
                  <a:cubicBezTo>
                    <a:pt x="1298" y="330"/>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9" name="Google Shape;1879;p30"/>
            <p:cNvSpPr/>
            <p:nvPr/>
          </p:nvSpPr>
          <p:spPr>
            <a:xfrm rot="-5400000">
              <a:off x="1285505" y="156237"/>
              <a:ext cx="56312" cy="55488"/>
            </a:xfrm>
            <a:custGeom>
              <a:avLst/>
              <a:gdLst/>
              <a:ahLst/>
              <a:cxnLst/>
              <a:rect l="l" t="t" r="r" b="b"/>
              <a:pathLst>
                <a:path w="1299" h="1280" extrusionOk="0">
                  <a:moveTo>
                    <a:pt x="640" y="1"/>
                  </a:moveTo>
                  <a:cubicBezTo>
                    <a:pt x="330" y="1"/>
                    <a:pt x="0" y="311"/>
                    <a:pt x="0" y="640"/>
                  </a:cubicBezTo>
                  <a:cubicBezTo>
                    <a:pt x="0" y="969"/>
                    <a:pt x="330" y="1279"/>
                    <a:pt x="640" y="1279"/>
                  </a:cubicBezTo>
                  <a:cubicBezTo>
                    <a:pt x="969" y="1279"/>
                    <a:pt x="1298" y="969"/>
                    <a:pt x="1298" y="640"/>
                  </a:cubicBezTo>
                  <a:cubicBezTo>
                    <a:pt x="1298" y="311"/>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0" name="Google Shape;1880;p30"/>
            <p:cNvSpPr/>
            <p:nvPr/>
          </p:nvSpPr>
          <p:spPr>
            <a:xfrm rot="-5400000">
              <a:off x="1107055" y="155825"/>
              <a:ext cx="56312" cy="56312"/>
            </a:xfrm>
            <a:custGeom>
              <a:avLst/>
              <a:gdLst/>
              <a:ahLst/>
              <a:cxnLst/>
              <a:rect l="l" t="t" r="r" b="b"/>
              <a:pathLst>
                <a:path w="1299" h="1299" extrusionOk="0">
                  <a:moveTo>
                    <a:pt x="640" y="1"/>
                  </a:moveTo>
                  <a:cubicBezTo>
                    <a:pt x="330" y="1"/>
                    <a:pt x="0" y="330"/>
                    <a:pt x="0" y="640"/>
                  </a:cubicBezTo>
                  <a:cubicBezTo>
                    <a:pt x="0" y="970"/>
                    <a:pt x="330" y="1299"/>
                    <a:pt x="640" y="1299"/>
                  </a:cubicBezTo>
                  <a:cubicBezTo>
                    <a:pt x="969" y="1299"/>
                    <a:pt x="1298" y="970"/>
                    <a:pt x="1298" y="640"/>
                  </a:cubicBezTo>
                  <a:cubicBezTo>
                    <a:pt x="1298" y="330"/>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1" name="Google Shape;1881;p30"/>
            <p:cNvSpPr/>
            <p:nvPr/>
          </p:nvSpPr>
          <p:spPr>
            <a:xfrm rot="-5400000">
              <a:off x="926957" y="157927"/>
              <a:ext cx="56312" cy="52107"/>
            </a:xfrm>
            <a:custGeom>
              <a:avLst/>
              <a:gdLst/>
              <a:ahLst/>
              <a:cxnLst/>
              <a:rect l="l" t="t" r="r" b="b"/>
              <a:pathLst>
                <a:path w="1299" h="1202" extrusionOk="0">
                  <a:moveTo>
                    <a:pt x="640" y="0"/>
                  </a:moveTo>
                  <a:cubicBezTo>
                    <a:pt x="330" y="0"/>
                    <a:pt x="0" y="233"/>
                    <a:pt x="0" y="640"/>
                  </a:cubicBezTo>
                  <a:cubicBezTo>
                    <a:pt x="0" y="969"/>
                    <a:pt x="330" y="1201"/>
                    <a:pt x="640" y="1201"/>
                  </a:cubicBezTo>
                  <a:cubicBezTo>
                    <a:pt x="969" y="1201"/>
                    <a:pt x="1298" y="969"/>
                    <a:pt x="1298" y="640"/>
                  </a:cubicBezTo>
                  <a:cubicBezTo>
                    <a:pt x="1298" y="233"/>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2" name="Google Shape;1882;p30"/>
            <p:cNvSpPr/>
            <p:nvPr/>
          </p:nvSpPr>
          <p:spPr>
            <a:xfrm rot="-5400000">
              <a:off x="748507" y="157515"/>
              <a:ext cx="56312" cy="52930"/>
            </a:xfrm>
            <a:custGeom>
              <a:avLst/>
              <a:gdLst/>
              <a:ahLst/>
              <a:cxnLst/>
              <a:rect l="l" t="t" r="r" b="b"/>
              <a:pathLst>
                <a:path w="1299" h="1221" extrusionOk="0">
                  <a:moveTo>
                    <a:pt x="640" y="1"/>
                  </a:moveTo>
                  <a:cubicBezTo>
                    <a:pt x="330" y="1"/>
                    <a:pt x="0" y="252"/>
                    <a:pt x="0" y="562"/>
                  </a:cubicBezTo>
                  <a:cubicBezTo>
                    <a:pt x="0" y="969"/>
                    <a:pt x="330" y="1221"/>
                    <a:pt x="640" y="1221"/>
                  </a:cubicBezTo>
                  <a:cubicBezTo>
                    <a:pt x="969" y="1221"/>
                    <a:pt x="1298" y="969"/>
                    <a:pt x="1298" y="562"/>
                  </a:cubicBezTo>
                  <a:cubicBezTo>
                    <a:pt x="1298" y="252"/>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3" name="Google Shape;1883;p30"/>
            <p:cNvSpPr/>
            <p:nvPr/>
          </p:nvSpPr>
          <p:spPr>
            <a:xfrm rot="-5400000">
              <a:off x="2281844" y="299443"/>
              <a:ext cx="52930" cy="52930"/>
            </a:xfrm>
            <a:custGeom>
              <a:avLst/>
              <a:gdLst/>
              <a:ahLst/>
              <a:cxnLst/>
              <a:rect l="l" t="t" r="r" b="b"/>
              <a:pathLst>
                <a:path w="1221" h="1221" extrusionOk="0">
                  <a:moveTo>
                    <a:pt x="659" y="0"/>
                  </a:moveTo>
                  <a:cubicBezTo>
                    <a:pt x="252" y="0"/>
                    <a:pt x="0" y="252"/>
                    <a:pt x="0" y="640"/>
                  </a:cubicBezTo>
                  <a:cubicBezTo>
                    <a:pt x="0" y="969"/>
                    <a:pt x="252" y="1221"/>
                    <a:pt x="659" y="1221"/>
                  </a:cubicBezTo>
                  <a:cubicBezTo>
                    <a:pt x="969" y="1221"/>
                    <a:pt x="1221" y="969"/>
                    <a:pt x="1221" y="640"/>
                  </a:cubicBezTo>
                  <a:cubicBezTo>
                    <a:pt x="1221" y="252"/>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884" name="Google Shape;1884;p30"/>
          <p:cNvSpPr txBox="1">
            <a:spLocks noGrp="1"/>
          </p:cNvSpPr>
          <p:nvPr>
            <p:ph type="title"/>
          </p:nvPr>
        </p:nvSpPr>
        <p:spPr>
          <a:xfrm>
            <a:off x="720000" y="540000"/>
            <a:ext cx="7704000" cy="4776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2800"/>
              <a:buNone/>
              <a:defRPr>
                <a:latin typeface="Roboto"/>
                <a:ea typeface="Roboto"/>
                <a:cs typeface="Roboto"/>
                <a:sym typeface="Roboto"/>
              </a:defRPr>
            </a:lvl2pPr>
            <a:lvl3pPr lvl="2" rtl="0">
              <a:spcBef>
                <a:spcPts val="0"/>
              </a:spcBef>
              <a:spcAft>
                <a:spcPts val="0"/>
              </a:spcAft>
              <a:buSzPts val="2800"/>
              <a:buNone/>
              <a:defRPr>
                <a:latin typeface="Roboto"/>
                <a:ea typeface="Roboto"/>
                <a:cs typeface="Roboto"/>
                <a:sym typeface="Roboto"/>
              </a:defRPr>
            </a:lvl3pPr>
            <a:lvl4pPr lvl="3" rtl="0">
              <a:spcBef>
                <a:spcPts val="0"/>
              </a:spcBef>
              <a:spcAft>
                <a:spcPts val="0"/>
              </a:spcAft>
              <a:buSzPts val="2800"/>
              <a:buNone/>
              <a:defRPr>
                <a:latin typeface="Roboto"/>
                <a:ea typeface="Roboto"/>
                <a:cs typeface="Roboto"/>
                <a:sym typeface="Roboto"/>
              </a:defRPr>
            </a:lvl4pPr>
            <a:lvl5pPr lvl="4" rtl="0">
              <a:spcBef>
                <a:spcPts val="0"/>
              </a:spcBef>
              <a:spcAft>
                <a:spcPts val="0"/>
              </a:spcAft>
              <a:buSzPts val="2800"/>
              <a:buNone/>
              <a:defRPr>
                <a:latin typeface="Roboto"/>
                <a:ea typeface="Roboto"/>
                <a:cs typeface="Roboto"/>
                <a:sym typeface="Roboto"/>
              </a:defRPr>
            </a:lvl5pPr>
            <a:lvl6pPr lvl="5" rtl="0">
              <a:spcBef>
                <a:spcPts val="0"/>
              </a:spcBef>
              <a:spcAft>
                <a:spcPts val="0"/>
              </a:spcAft>
              <a:buSzPts val="2800"/>
              <a:buNone/>
              <a:defRPr>
                <a:latin typeface="Roboto"/>
                <a:ea typeface="Roboto"/>
                <a:cs typeface="Roboto"/>
                <a:sym typeface="Roboto"/>
              </a:defRPr>
            </a:lvl6pPr>
            <a:lvl7pPr lvl="6" rtl="0">
              <a:spcBef>
                <a:spcPts val="0"/>
              </a:spcBef>
              <a:spcAft>
                <a:spcPts val="0"/>
              </a:spcAft>
              <a:buSzPts val="2800"/>
              <a:buNone/>
              <a:defRPr>
                <a:latin typeface="Roboto"/>
                <a:ea typeface="Roboto"/>
                <a:cs typeface="Roboto"/>
                <a:sym typeface="Roboto"/>
              </a:defRPr>
            </a:lvl7pPr>
            <a:lvl8pPr lvl="7" rtl="0">
              <a:spcBef>
                <a:spcPts val="0"/>
              </a:spcBef>
              <a:spcAft>
                <a:spcPts val="0"/>
              </a:spcAft>
              <a:buSzPts val="2800"/>
              <a:buNone/>
              <a:defRPr>
                <a:latin typeface="Roboto"/>
                <a:ea typeface="Roboto"/>
                <a:cs typeface="Roboto"/>
                <a:sym typeface="Roboto"/>
              </a:defRPr>
            </a:lvl8pPr>
            <a:lvl9pPr lvl="8" rtl="0">
              <a:spcBef>
                <a:spcPts val="0"/>
              </a:spcBef>
              <a:spcAft>
                <a:spcPts val="0"/>
              </a:spcAft>
              <a:buSzPts val="2800"/>
              <a:buNone/>
              <a:defRPr>
                <a:latin typeface="Roboto"/>
                <a:ea typeface="Roboto"/>
                <a:cs typeface="Roboto"/>
                <a:sym typeface="Roboto"/>
              </a:defRPr>
            </a:lvl9pPr>
          </a:lstStyle>
          <a:p>
            <a:endParaRPr/>
          </a:p>
        </p:txBody>
      </p:sp>
      <p:sp>
        <p:nvSpPr>
          <p:cNvPr id="1885" name="Google Shape;1885;p30"/>
          <p:cNvSpPr txBox="1">
            <a:spLocks noGrp="1"/>
          </p:cNvSpPr>
          <p:nvPr>
            <p:ph type="subTitle" idx="1"/>
          </p:nvPr>
        </p:nvSpPr>
        <p:spPr>
          <a:xfrm>
            <a:off x="1031900" y="1948273"/>
            <a:ext cx="2130600" cy="5631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886" name="Google Shape;1886;p30"/>
          <p:cNvSpPr txBox="1">
            <a:spLocks noGrp="1"/>
          </p:cNvSpPr>
          <p:nvPr>
            <p:ph type="subTitle" idx="2"/>
          </p:nvPr>
        </p:nvSpPr>
        <p:spPr>
          <a:xfrm>
            <a:off x="3506695" y="1948273"/>
            <a:ext cx="2130600" cy="5631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887" name="Google Shape;1887;p30"/>
          <p:cNvSpPr txBox="1">
            <a:spLocks noGrp="1"/>
          </p:cNvSpPr>
          <p:nvPr>
            <p:ph type="subTitle" idx="3"/>
          </p:nvPr>
        </p:nvSpPr>
        <p:spPr>
          <a:xfrm>
            <a:off x="5981490" y="1948273"/>
            <a:ext cx="2130600" cy="5631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888" name="Google Shape;1888;p30"/>
          <p:cNvSpPr txBox="1">
            <a:spLocks noGrp="1"/>
          </p:cNvSpPr>
          <p:nvPr>
            <p:ph type="subTitle" idx="4"/>
          </p:nvPr>
        </p:nvSpPr>
        <p:spPr>
          <a:xfrm>
            <a:off x="1031900" y="3405323"/>
            <a:ext cx="2130600" cy="5631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889" name="Google Shape;1889;p30"/>
          <p:cNvSpPr txBox="1">
            <a:spLocks noGrp="1"/>
          </p:cNvSpPr>
          <p:nvPr>
            <p:ph type="subTitle" idx="5"/>
          </p:nvPr>
        </p:nvSpPr>
        <p:spPr>
          <a:xfrm>
            <a:off x="3506695" y="3405323"/>
            <a:ext cx="2130600" cy="5631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890" name="Google Shape;1890;p30"/>
          <p:cNvSpPr txBox="1">
            <a:spLocks noGrp="1"/>
          </p:cNvSpPr>
          <p:nvPr>
            <p:ph type="subTitle" idx="6"/>
          </p:nvPr>
        </p:nvSpPr>
        <p:spPr>
          <a:xfrm>
            <a:off x="5981490" y="3405323"/>
            <a:ext cx="2130600" cy="5631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891" name="Google Shape;1891;p30"/>
          <p:cNvSpPr txBox="1">
            <a:spLocks noGrp="1"/>
          </p:cNvSpPr>
          <p:nvPr>
            <p:ph type="subTitle" idx="7"/>
          </p:nvPr>
        </p:nvSpPr>
        <p:spPr>
          <a:xfrm>
            <a:off x="1031900" y="1639450"/>
            <a:ext cx="2130600" cy="477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Anton"/>
              <a:buNone/>
              <a:defRPr sz="2400" b="1">
                <a:latin typeface="Poppins"/>
                <a:ea typeface="Poppins"/>
                <a:cs typeface="Poppins"/>
                <a:sym typeface="Poppins"/>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892" name="Google Shape;1892;p30"/>
          <p:cNvSpPr txBox="1">
            <a:spLocks noGrp="1"/>
          </p:cNvSpPr>
          <p:nvPr>
            <p:ph type="subTitle" idx="8"/>
          </p:nvPr>
        </p:nvSpPr>
        <p:spPr>
          <a:xfrm>
            <a:off x="3506700" y="1639450"/>
            <a:ext cx="2130600" cy="477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Anton"/>
              <a:buNone/>
              <a:defRPr sz="2400" b="1">
                <a:latin typeface="Poppins"/>
                <a:ea typeface="Poppins"/>
                <a:cs typeface="Poppins"/>
                <a:sym typeface="Poppins"/>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893" name="Google Shape;1893;p30"/>
          <p:cNvSpPr txBox="1">
            <a:spLocks noGrp="1"/>
          </p:cNvSpPr>
          <p:nvPr>
            <p:ph type="subTitle" idx="9"/>
          </p:nvPr>
        </p:nvSpPr>
        <p:spPr>
          <a:xfrm>
            <a:off x="5981513" y="1639450"/>
            <a:ext cx="2130600" cy="477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Anton"/>
              <a:buNone/>
              <a:defRPr sz="2400" b="1">
                <a:latin typeface="Poppins"/>
                <a:ea typeface="Poppins"/>
                <a:cs typeface="Poppins"/>
                <a:sym typeface="Poppins"/>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894" name="Google Shape;1894;p30"/>
          <p:cNvSpPr txBox="1">
            <a:spLocks noGrp="1"/>
          </p:cNvSpPr>
          <p:nvPr>
            <p:ph type="subTitle" idx="13"/>
          </p:nvPr>
        </p:nvSpPr>
        <p:spPr>
          <a:xfrm>
            <a:off x="1031900" y="3091847"/>
            <a:ext cx="2130600" cy="477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Anton"/>
              <a:buNone/>
              <a:defRPr sz="2400" b="1">
                <a:latin typeface="Poppins"/>
                <a:ea typeface="Poppins"/>
                <a:cs typeface="Poppins"/>
                <a:sym typeface="Poppins"/>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895" name="Google Shape;1895;p30"/>
          <p:cNvSpPr txBox="1">
            <a:spLocks noGrp="1"/>
          </p:cNvSpPr>
          <p:nvPr>
            <p:ph type="subTitle" idx="14"/>
          </p:nvPr>
        </p:nvSpPr>
        <p:spPr>
          <a:xfrm>
            <a:off x="3506700" y="3091847"/>
            <a:ext cx="2130600" cy="477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Anton"/>
              <a:buNone/>
              <a:defRPr sz="2400" b="1">
                <a:latin typeface="Poppins"/>
                <a:ea typeface="Poppins"/>
                <a:cs typeface="Poppins"/>
                <a:sym typeface="Poppins"/>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896" name="Google Shape;1896;p30"/>
          <p:cNvSpPr txBox="1">
            <a:spLocks noGrp="1"/>
          </p:cNvSpPr>
          <p:nvPr>
            <p:ph type="subTitle" idx="15"/>
          </p:nvPr>
        </p:nvSpPr>
        <p:spPr>
          <a:xfrm>
            <a:off x="5981513" y="3091847"/>
            <a:ext cx="2130600" cy="477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Anton"/>
              <a:buNone/>
              <a:defRPr sz="2400" b="1">
                <a:latin typeface="Poppins"/>
                <a:ea typeface="Poppins"/>
                <a:cs typeface="Poppins"/>
                <a:sym typeface="Poppins"/>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grpSp>
        <p:nvGrpSpPr>
          <p:cNvPr id="1897" name="Google Shape;1897;p30"/>
          <p:cNvGrpSpPr/>
          <p:nvPr/>
        </p:nvGrpSpPr>
        <p:grpSpPr>
          <a:xfrm>
            <a:off x="6412545" y="-1250587"/>
            <a:ext cx="1656312" cy="1660374"/>
            <a:chOff x="2929375" y="236175"/>
            <a:chExt cx="805325" cy="807300"/>
          </a:xfrm>
        </p:grpSpPr>
        <p:sp>
          <p:nvSpPr>
            <p:cNvPr id="1898" name="Google Shape;1898;p30"/>
            <p:cNvSpPr/>
            <p:nvPr/>
          </p:nvSpPr>
          <p:spPr>
            <a:xfrm>
              <a:off x="2986025" y="241975"/>
              <a:ext cx="280400" cy="191800"/>
            </a:xfrm>
            <a:custGeom>
              <a:avLst/>
              <a:gdLst/>
              <a:ahLst/>
              <a:cxnLst/>
              <a:rect l="l" t="t" r="r" b="b"/>
              <a:pathLst>
                <a:path w="11216" h="7672" extrusionOk="0">
                  <a:moveTo>
                    <a:pt x="11216" y="1"/>
                  </a:moveTo>
                  <a:cubicBezTo>
                    <a:pt x="10964" y="1"/>
                    <a:pt x="10809" y="98"/>
                    <a:pt x="10577" y="98"/>
                  </a:cubicBezTo>
                  <a:lnTo>
                    <a:pt x="310" y="7110"/>
                  </a:lnTo>
                  <a:cubicBezTo>
                    <a:pt x="233" y="7265"/>
                    <a:pt x="155" y="7439"/>
                    <a:pt x="0" y="7672"/>
                  </a:cubicBezTo>
                  <a:lnTo>
                    <a:pt x="1121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9" name="Google Shape;1899;p30"/>
            <p:cNvSpPr/>
            <p:nvPr/>
          </p:nvSpPr>
          <p:spPr>
            <a:xfrm>
              <a:off x="2951650" y="236175"/>
              <a:ext cx="395650" cy="270250"/>
            </a:xfrm>
            <a:custGeom>
              <a:avLst/>
              <a:gdLst/>
              <a:ahLst/>
              <a:cxnLst/>
              <a:rect l="l" t="t" r="r" b="b"/>
              <a:pathLst>
                <a:path w="15826" h="10810" extrusionOk="0">
                  <a:moveTo>
                    <a:pt x="15341" y="1"/>
                  </a:moveTo>
                  <a:lnTo>
                    <a:pt x="155" y="10402"/>
                  </a:lnTo>
                  <a:cubicBezTo>
                    <a:pt x="155" y="10499"/>
                    <a:pt x="78" y="10654"/>
                    <a:pt x="0" y="10809"/>
                  </a:cubicBezTo>
                  <a:lnTo>
                    <a:pt x="1582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0" name="Google Shape;1900;p30"/>
            <p:cNvSpPr/>
            <p:nvPr/>
          </p:nvSpPr>
          <p:spPr>
            <a:xfrm>
              <a:off x="2935650" y="241975"/>
              <a:ext cx="472175" cy="324975"/>
            </a:xfrm>
            <a:custGeom>
              <a:avLst/>
              <a:gdLst/>
              <a:ahLst/>
              <a:cxnLst/>
              <a:rect l="l" t="t" r="r" b="b"/>
              <a:pathLst>
                <a:path w="18887" h="12999" extrusionOk="0">
                  <a:moveTo>
                    <a:pt x="18558" y="1"/>
                  </a:moveTo>
                  <a:lnTo>
                    <a:pt x="78" y="12689"/>
                  </a:lnTo>
                  <a:cubicBezTo>
                    <a:pt x="78" y="12766"/>
                    <a:pt x="78" y="12844"/>
                    <a:pt x="1" y="12999"/>
                  </a:cubicBezTo>
                  <a:lnTo>
                    <a:pt x="18887" y="98"/>
                  </a:lnTo>
                  <a:cubicBezTo>
                    <a:pt x="18790" y="1"/>
                    <a:pt x="18713" y="1"/>
                    <a:pt x="1855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1" name="Google Shape;1901;p30"/>
            <p:cNvSpPr/>
            <p:nvPr/>
          </p:nvSpPr>
          <p:spPr>
            <a:xfrm>
              <a:off x="2929375" y="254100"/>
              <a:ext cx="530750" cy="367575"/>
            </a:xfrm>
            <a:custGeom>
              <a:avLst/>
              <a:gdLst/>
              <a:ahLst/>
              <a:cxnLst/>
              <a:rect l="l" t="t" r="r" b="b"/>
              <a:pathLst>
                <a:path w="21230" h="14703" extrusionOk="0">
                  <a:moveTo>
                    <a:pt x="20978" y="0"/>
                  </a:moveTo>
                  <a:lnTo>
                    <a:pt x="77" y="14373"/>
                  </a:lnTo>
                  <a:cubicBezTo>
                    <a:pt x="77" y="14451"/>
                    <a:pt x="0" y="14528"/>
                    <a:pt x="0" y="14702"/>
                  </a:cubicBezTo>
                  <a:lnTo>
                    <a:pt x="21230" y="97"/>
                  </a:lnTo>
                  <a:cubicBezTo>
                    <a:pt x="21152" y="97"/>
                    <a:pt x="21075" y="97"/>
                    <a:pt x="2097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2" name="Google Shape;1902;p30"/>
            <p:cNvSpPr/>
            <p:nvPr/>
          </p:nvSpPr>
          <p:spPr>
            <a:xfrm>
              <a:off x="2929375" y="272500"/>
              <a:ext cx="577250" cy="397600"/>
            </a:xfrm>
            <a:custGeom>
              <a:avLst/>
              <a:gdLst/>
              <a:ahLst/>
              <a:cxnLst/>
              <a:rect l="l" t="t" r="r" b="b"/>
              <a:pathLst>
                <a:path w="23090" h="15904" extrusionOk="0">
                  <a:moveTo>
                    <a:pt x="22838" y="0"/>
                  </a:moveTo>
                  <a:lnTo>
                    <a:pt x="0" y="15574"/>
                  </a:lnTo>
                  <a:cubicBezTo>
                    <a:pt x="77" y="15729"/>
                    <a:pt x="77" y="15826"/>
                    <a:pt x="77" y="15903"/>
                  </a:cubicBezTo>
                  <a:lnTo>
                    <a:pt x="23089" y="155"/>
                  </a:lnTo>
                  <a:cubicBezTo>
                    <a:pt x="23012" y="78"/>
                    <a:pt x="22915" y="78"/>
                    <a:pt x="2283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3" name="Google Shape;1903;p30"/>
            <p:cNvSpPr/>
            <p:nvPr/>
          </p:nvSpPr>
          <p:spPr>
            <a:xfrm>
              <a:off x="2935650" y="294775"/>
              <a:ext cx="611175" cy="421825"/>
            </a:xfrm>
            <a:custGeom>
              <a:avLst/>
              <a:gdLst/>
              <a:ahLst/>
              <a:cxnLst/>
              <a:rect l="l" t="t" r="r" b="b"/>
              <a:pathLst>
                <a:path w="24447" h="16873" extrusionOk="0">
                  <a:moveTo>
                    <a:pt x="24214" y="0"/>
                  </a:moveTo>
                  <a:lnTo>
                    <a:pt x="1" y="16543"/>
                  </a:lnTo>
                  <a:cubicBezTo>
                    <a:pt x="1" y="16620"/>
                    <a:pt x="1" y="16698"/>
                    <a:pt x="78" y="16872"/>
                  </a:cubicBezTo>
                  <a:lnTo>
                    <a:pt x="24446" y="155"/>
                  </a:lnTo>
                  <a:cubicBezTo>
                    <a:pt x="24369" y="78"/>
                    <a:pt x="24291" y="0"/>
                    <a:pt x="2421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4" name="Google Shape;1904;p30"/>
            <p:cNvSpPr/>
            <p:nvPr/>
          </p:nvSpPr>
          <p:spPr>
            <a:xfrm>
              <a:off x="2945350" y="318975"/>
              <a:ext cx="637775" cy="439750"/>
            </a:xfrm>
            <a:custGeom>
              <a:avLst/>
              <a:gdLst/>
              <a:ahLst/>
              <a:cxnLst/>
              <a:rect l="l" t="t" r="r" b="b"/>
              <a:pathLst>
                <a:path w="25511" h="17590" extrusionOk="0">
                  <a:moveTo>
                    <a:pt x="25279" y="1"/>
                  </a:moveTo>
                  <a:lnTo>
                    <a:pt x="0" y="17357"/>
                  </a:lnTo>
                  <a:cubicBezTo>
                    <a:pt x="0" y="17434"/>
                    <a:pt x="97" y="17512"/>
                    <a:pt x="97" y="17589"/>
                  </a:cubicBezTo>
                  <a:lnTo>
                    <a:pt x="25511" y="156"/>
                  </a:lnTo>
                  <a:cubicBezTo>
                    <a:pt x="25434" y="78"/>
                    <a:pt x="25356" y="78"/>
                    <a:pt x="2527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5" name="Google Shape;1905;p30"/>
            <p:cNvSpPr/>
            <p:nvPr/>
          </p:nvSpPr>
          <p:spPr>
            <a:xfrm>
              <a:off x="2959875" y="347075"/>
              <a:ext cx="655700" cy="449900"/>
            </a:xfrm>
            <a:custGeom>
              <a:avLst/>
              <a:gdLst/>
              <a:ahLst/>
              <a:cxnLst/>
              <a:rect l="l" t="t" r="r" b="b"/>
              <a:pathLst>
                <a:path w="26228" h="17996" extrusionOk="0">
                  <a:moveTo>
                    <a:pt x="25976" y="0"/>
                  </a:moveTo>
                  <a:lnTo>
                    <a:pt x="0" y="17763"/>
                  </a:lnTo>
                  <a:cubicBezTo>
                    <a:pt x="0" y="17841"/>
                    <a:pt x="78" y="17918"/>
                    <a:pt x="78" y="17996"/>
                  </a:cubicBezTo>
                  <a:lnTo>
                    <a:pt x="26228" y="155"/>
                  </a:lnTo>
                  <a:cubicBezTo>
                    <a:pt x="26150" y="78"/>
                    <a:pt x="26053" y="0"/>
                    <a:pt x="2597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6" name="Google Shape;1906;p30"/>
            <p:cNvSpPr/>
            <p:nvPr/>
          </p:nvSpPr>
          <p:spPr>
            <a:xfrm>
              <a:off x="2977800" y="377575"/>
              <a:ext cx="663925" cy="457650"/>
            </a:xfrm>
            <a:custGeom>
              <a:avLst/>
              <a:gdLst/>
              <a:ahLst/>
              <a:cxnLst/>
              <a:rect l="l" t="t" r="r" b="b"/>
              <a:pathLst>
                <a:path w="26557" h="18306" extrusionOk="0">
                  <a:moveTo>
                    <a:pt x="26402" y="1"/>
                  </a:moveTo>
                  <a:lnTo>
                    <a:pt x="0" y="18073"/>
                  </a:lnTo>
                  <a:cubicBezTo>
                    <a:pt x="0" y="18151"/>
                    <a:pt x="78" y="18228"/>
                    <a:pt x="78" y="18306"/>
                  </a:cubicBezTo>
                  <a:lnTo>
                    <a:pt x="26557" y="156"/>
                  </a:lnTo>
                  <a:cubicBezTo>
                    <a:pt x="26557" y="78"/>
                    <a:pt x="26479" y="1"/>
                    <a:pt x="2640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7" name="Google Shape;1907;p30"/>
            <p:cNvSpPr/>
            <p:nvPr/>
          </p:nvSpPr>
          <p:spPr>
            <a:xfrm>
              <a:off x="2998125" y="409550"/>
              <a:ext cx="669750" cy="460075"/>
            </a:xfrm>
            <a:custGeom>
              <a:avLst/>
              <a:gdLst/>
              <a:ahLst/>
              <a:cxnLst/>
              <a:rect l="l" t="t" r="r" b="b"/>
              <a:pathLst>
                <a:path w="26790" h="18403" extrusionOk="0">
                  <a:moveTo>
                    <a:pt x="26635" y="0"/>
                  </a:moveTo>
                  <a:lnTo>
                    <a:pt x="1" y="18170"/>
                  </a:lnTo>
                  <a:cubicBezTo>
                    <a:pt x="78" y="18247"/>
                    <a:pt x="78" y="18247"/>
                    <a:pt x="78" y="18325"/>
                  </a:cubicBezTo>
                  <a:lnTo>
                    <a:pt x="156" y="18402"/>
                  </a:lnTo>
                  <a:lnTo>
                    <a:pt x="26790" y="174"/>
                  </a:lnTo>
                  <a:cubicBezTo>
                    <a:pt x="26712" y="174"/>
                    <a:pt x="26712" y="78"/>
                    <a:pt x="26712" y="78"/>
                  </a:cubicBezTo>
                  <a:lnTo>
                    <a:pt x="26635"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8" name="Google Shape;1908;p30"/>
            <p:cNvSpPr/>
            <p:nvPr/>
          </p:nvSpPr>
          <p:spPr>
            <a:xfrm>
              <a:off x="3022350" y="443925"/>
              <a:ext cx="665875" cy="458125"/>
            </a:xfrm>
            <a:custGeom>
              <a:avLst/>
              <a:gdLst/>
              <a:ahLst/>
              <a:cxnLst/>
              <a:rect l="l" t="t" r="r" b="b"/>
              <a:pathLst>
                <a:path w="26635" h="18325" extrusionOk="0">
                  <a:moveTo>
                    <a:pt x="26557" y="0"/>
                  </a:moveTo>
                  <a:lnTo>
                    <a:pt x="0" y="18170"/>
                  </a:lnTo>
                  <a:cubicBezTo>
                    <a:pt x="78" y="18247"/>
                    <a:pt x="155" y="18247"/>
                    <a:pt x="155" y="18325"/>
                  </a:cubicBezTo>
                  <a:lnTo>
                    <a:pt x="26634" y="252"/>
                  </a:lnTo>
                  <a:cubicBezTo>
                    <a:pt x="26634" y="155"/>
                    <a:pt x="26557" y="78"/>
                    <a:pt x="2655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9" name="Google Shape;1909;p30"/>
            <p:cNvSpPr/>
            <p:nvPr/>
          </p:nvSpPr>
          <p:spPr>
            <a:xfrm>
              <a:off x="3050425" y="480250"/>
              <a:ext cx="655725" cy="451825"/>
            </a:xfrm>
            <a:custGeom>
              <a:avLst/>
              <a:gdLst/>
              <a:ahLst/>
              <a:cxnLst/>
              <a:rect l="l" t="t" r="r" b="b"/>
              <a:pathLst>
                <a:path w="26229" h="18073" extrusionOk="0">
                  <a:moveTo>
                    <a:pt x="26151" y="0"/>
                  </a:moveTo>
                  <a:lnTo>
                    <a:pt x="1" y="17918"/>
                  </a:lnTo>
                  <a:cubicBezTo>
                    <a:pt x="78" y="17995"/>
                    <a:pt x="156" y="17995"/>
                    <a:pt x="252" y="18073"/>
                  </a:cubicBezTo>
                  <a:lnTo>
                    <a:pt x="26228" y="252"/>
                  </a:lnTo>
                  <a:cubicBezTo>
                    <a:pt x="26228" y="155"/>
                    <a:pt x="26151" y="78"/>
                    <a:pt x="261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0" name="Google Shape;1910;p30"/>
            <p:cNvSpPr/>
            <p:nvPr/>
          </p:nvSpPr>
          <p:spPr>
            <a:xfrm>
              <a:off x="3082875" y="520425"/>
              <a:ext cx="637300" cy="440225"/>
            </a:xfrm>
            <a:custGeom>
              <a:avLst/>
              <a:gdLst/>
              <a:ahLst/>
              <a:cxnLst/>
              <a:rect l="l" t="t" r="r" b="b"/>
              <a:pathLst>
                <a:path w="25492" h="17609" extrusionOk="0">
                  <a:moveTo>
                    <a:pt x="25414" y="1"/>
                  </a:moveTo>
                  <a:lnTo>
                    <a:pt x="0" y="17434"/>
                  </a:lnTo>
                  <a:cubicBezTo>
                    <a:pt x="78" y="17434"/>
                    <a:pt x="155" y="17531"/>
                    <a:pt x="233" y="17609"/>
                  </a:cubicBezTo>
                  <a:lnTo>
                    <a:pt x="25492" y="253"/>
                  </a:lnTo>
                  <a:cubicBezTo>
                    <a:pt x="25492" y="175"/>
                    <a:pt x="25414" y="98"/>
                    <a:pt x="2541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1" name="Google Shape;1911;p30"/>
            <p:cNvSpPr/>
            <p:nvPr/>
          </p:nvSpPr>
          <p:spPr>
            <a:xfrm>
              <a:off x="3119200" y="563050"/>
              <a:ext cx="611150" cy="421825"/>
            </a:xfrm>
            <a:custGeom>
              <a:avLst/>
              <a:gdLst/>
              <a:ahLst/>
              <a:cxnLst/>
              <a:rect l="l" t="t" r="r" b="b"/>
              <a:pathLst>
                <a:path w="24446" h="16873" extrusionOk="0">
                  <a:moveTo>
                    <a:pt x="24368" y="1"/>
                  </a:moveTo>
                  <a:lnTo>
                    <a:pt x="0" y="16698"/>
                  </a:lnTo>
                  <a:cubicBezTo>
                    <a:pt x="78" y="16795"/>
                    <a:pt x="155" y="16795"/>
                    <a:pt x="233" y="16872"/>
                  </a:cubicBezTo>
                  <a:lnTo>
                    <a:pt x="24446" y="233"/>
                  </a:lnTo>
                  <a:cubicBezTo>
                    <a:pt x="24446" y="156"/>
                    <a:pt x="24368" y="78"/>
                    <a:pt x="2436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2" name="Google Shape;1912;p30"/>
            <p:cNvSpPr/>
            <p:nvPr/>
          </p:nvSpPr>
          <p:spPr>
            <a:xfrm>
              <a:off x="3159375" y="609550"/>
              <a:ext cx="575325" cy="397600"/>
            </a:xfrm>
            <a:custGeom>
              <a:avLst/>
              <a:gdLst/>
              <a:ahLst/>
              <a:cxnLst/>
              <a:rect l="l" t="t" r="r" b="b"/>
              <a:pathLst>
                <a:path w="23013" h="15904" extrusionOk="0">
                  <a:moveTo>
                    <a:pt x="23013" y="0"/>
                  </a:moveTo>
                  <a:lnTo>
                    <a:pt x="1" y="15729"/>
                  </a:lnTo>
                  <a:cubicBezTo>
                    <a:pt x="78" y="15806"/>
                    <a:pt x="156" y="15806"/>
                    <a:pt x="253" y="15903"/>
                  </a:cubicBezTo>
                  <a:lnTo>
                    <a:pt x="23013" y="233"/>
                  </a:lnTo>
                  <a:lnTo>
                    <a:pt x="23013"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3" name="Google Shape;1913;p30"/>
            <p:cNvSpPr/>
            <p:nvPr/>
          </p:nvSpPr>
          <p:spPr>
            <a:xfrm>
              <a:off x="3203925" y="657975"/>
              <a:ext cx="530775" cy="365150"/>
            </a:xfrm>
            <a:custGeom>
              <a:avLst/>
              <a:gdLst/>
              <a:ahLst/>
              <a:cxnLst/>
              <a:rect l="l" t="t" r="r" b="b"/>
              <a:pathLst>
                <a:path w="21231" h="14606" extrusionOk="0">
                  <a:moveTo>
                    <a:pt x="21231" y="0"/>
                  </a:moveTo>
                  <a:lnTo>
                    <a:pt x="1" y="14528"/>
                  </a:lnTo>
                  <a:cubicBezTo>
                    <a:pt x="156" y="14606"/>
                    <a:pt x="233" y="14606"/>
                    <a:pt x="311" y="14606"/>
                  </a:cubicBezTo>
                  <a:lnTo>
                    <a:pt x="21231" y="310"/>
                  </a:lnTo>
                  <a:lnTo>
                    <a:pt x="2123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4" name="Google Shape;1914;p30"/>
            <p:cNvSpPr/>
            <p:nvPr/>
          </p:nvSpPr>
          <p:spPr>
            <a:xfrm>
              <a:off x="3256225" y="712200"/>
              <a:ext cx="472200" cy="324975"/>
            </a:xfrm>
            <a:custGeom>
              <a:avLst/>
              <a:gdLst/>
              <a:ahLst/>
              <a:cxnLst/>
              <a:rect l="l" t="t" r="r" b="b"/>
              <a:pathLst>
                <a:path w="18888" h="12999" extrusionOk="0">
                  <a:moveTo>
                    <a:pt x="18887" y="1"/>
                  </a:moveTo>
                  <a:lnTo>
                    <a:pt x="1" y="12921"/>
                  </a:lnTo>
                  <a:cubicBezTo>
                    <a:pt x="156" y="12921"/>
                    <a:pt x="253" y="12998"/>
                    <a:pt x="408" y="12998"/>
                  </a:cubicBezTo>
                  <a:lnTo>
                    <a:pt x="18887" y="330"/>
                  </a:lnTo>
                  <a:lnTo>
                    <a:pt x="18887"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5" name="Google Shape;1915;p30"/>
            <p:cNvSpPr/>
            <p:nvPr/>
          </p:nvSpPr>
          <p:spPr>
            <a:xfrm>
              <a:off x="3318700" y="772750"/>
              <a:ext cx="393725" cy="270725"/>
            </a:xfrm>
            <a:custGeom>
              <a:avLst/>
              <a:gdLst/>
              <a:ahLst/>
              <a:cxnLst/>
              <a:rect l="l" t="t" r="r" b="b"/>
              <a:pathLst>
                <a:path w="15749" h="10829" extrusionOk="0">
                  <a:moveTo>
                    <a:pt x="15749" y="0"/>
                  </a:moveTo>
                  <a:lnTo>
                    <a:pt x="1" y="10828"/>
                  </a:lnTo>
                  <a:lnTo>
                    <a:pt x="485" y="10828"/>
                  </a:lnTo>
                  <a:lnTo>
                    <a:pt x="15671" y="407"/>
                  </a:lnTo>
                  <a:cubicBezTo>
                    <a:pt x="15671" y="252"/>
                    <a:pt x="15749" y="174"/>
                    <a:pt x="1574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6" name="Google Shape;1916;p30"/>
            <p:cNvSpPr/>
            <p:nvPr/>
          </p:nvSpPr>
          <p:spPr>
            <a:xfrm>
              <a:off x="3399575" y="845375"/>
              <a:ext cx="280425" cy="191800"/>
            </a:xfrm>
            <a:custGeom>
              <a:avLst/>
              <a:gdLst/>
              <a:ahLst/>
              <a:cxnLst/>
              <a:rect l="l" t="t" r="r" b="b"/>
              <a:pathLst>
                <a:path w="11217" h="7672" extrusionOk="0">
                  <a:moveTo>
                    <a:pt x="11216" y="1"/>
                  </a:moveTo>
                  <a:lnTo>
                    <a:pt x="1" y="7671"/>
                  </a:lnTo>
                  <a:cubicBezTo>
                    <a:pt x="233" y="7594"/>
                    <a:pt x="407" y="7594"/>
                    <a:pt x="562" y="7594"/>
                  </a:cubicBezTo>
                  <a:lnTo>
                    <a:pt x="10887" y="485"/>
                  </a:lnTo>
                  <a:cubicBezTo>
                    <a:pt x="10984" y="330"/>
                    <a:pt x="11061" y="175"/>
                    <a:pt x="1121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ackground ">
  <p:cSld name="CUSTOM_2">
    <p:bg>
      <p:bgPr>
        <a:gradFill>
          <a:gsLst>
            <a:gs pos="0">
              <a:schemeClr val="lt2"/>
            </a:gs>
            <a:gs pos="11000">
              <a:schemeClr val="lt2"/>
            </a:gs>
            <a:gs pos="49000">
              <a:schemeClr val="accent2"/>
            </a:gs>
            <a:gs pos="75000">
              <a:schemeClr val="lt2"/>
            </a:gs>
            <a:gs pos="100000">
              <a:schemeClr val="accent1"/>
            </a:gs>
          </a:gsLst>
          <a:lin ang="8099331" scaled="0"/>
        </a:gradFill>
        <a:effectLst/>
      </p:bgPr>
    </p:bg>
    <p:spTree>
      <p:nvGrpSpPr>
        <p:cNvPr id="1" name="Shape 2119"/>
        <p:cNvGrpSpPr/>
        <p:nvPr/>
      </p:nvGrpSpPr>
      <p:grpSpPr>
        <a:xfrm>
          <a:off x="0" y="0"/>
          <a:ext cx="0" cy="0"/>
          <a:chOff x="0" y="0"/>
          <a:chExt cx="0" cy="0"/>
        </a:xfrm>
      </p:grpSpPr>
      <p:pic>
        <p:nvPicPr>
          <p:cNvPr id="2120" name="Google Shape;2120;p34"/>
          <p:cNvPicPr preferRelativeResize="0"/>
          <p:nvPr/>
        </p:nvPicPr>
        <p:blipFill>
          <a:blip r:embed="rId2">
            <a:alphaModFix/>
          </a:blip>
          <a:stretch>
            <a:fillRect/>
          </a:stretch>
        </p:blipFill>
        <p:spPr>
          <a:xfrm rot="-5400000">
            <a:off x="1993300" y="-1993300"/>
            <a:ext cx="5152625" cy="9139226"/>
          </a:xfrm>
          <a:prstGeom prst="rect">
            <a:avLst/>
          </a:prstGeom>
          <a:noFill/>
          <a:ln>
            <a:noFill/>
          </a:ln>
        </p:spPr>
      </p:pic>
      <p:grpSp>
        <p:nvGrpSpPr>
          <p:cNvPr id="2121" name="Google Shape;2121;p34"/>
          <p:cNvGrpSpPr/>
          <p:nvPr/>
        </p:nvGrpSpPr>
        <p:grpSpPr>
          <a:xfrm>
            <a:off x="-943205" y="4190838"/>
            <a:ext cx="1656312" cy="1660374"/>
            <a:chOff x="2929375" y="236175"/>
            <a:chExt cx="805325" cy="807300"/>
          </a:xfrm>
        </p:grpSpPr>
        <p:sp>
          <p:nvSpPr>
            <p:cNvPr id="2122" name="Google Shape;2122;p34"/>
            <p:cNvSpPr/>
            <p:nvPr/>
          </p:nvSpPr>
          <p:spPr>
            <a:xfrm>
              <a:off x="2986025" y="241975"/>
              <a:ext cx="280400" cy="191800"/>
            </a:xfrm>
            <a:custGeom>
              <a:avLst/>
              <a:gdLst/>
              <a:ahLst/>
              <a:cxnLst/>
              <a:rect l="l" t="t" r="r" b="b"/>
              <a:pathLst>
                <a:path w="11216" h="7672" extrusionOk="0">
                  <a:moveTo>
                    <a:pt x="11216" y="1"/>
                  </a:moveTo>
                  <a:cubicBezTo>
                    <a:pt x="10964" y="1"/>
                    <a:pt x="10809" y="98"/>
                    <a:pt x="10577" y="98"/>
                  </a:cubicBezTo>
                  <a:lnTo>
                    <a:pt x="310" y="7110"/>
                  </a:lnTo>
                  <a:cubicBezTo>
                    <a:pt x="233" y="7265"/>
                    <a:pt x="155" y="7439"/>
                    <a:pt x="0" y="7672"/>
                  </a:cubicBezTo>
                  <a:lnTo>
                    <a:pt x="1121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3" name="Google Shape;2123;p34"/>
            <p:cNvSpPr/>
            <p:nvPr/>
          </p:nvSpPr>
          <p:spPr>
            <a:xfrm>
              <a:off x="2951650" y="236175"/>
              <a:ext cx="395650" cy="270250"/>
            </a:xfrm>
            <a:custGeom>
              <a:avLst/>
              <a:gdLst/>
              <a:ahLst/>
              <a:cxnLst/>
              <a:rect l="l" t="t" r="r" b="b"/>
              <a:pathLst>
                <a:path w="15826" h="10810" extrusionOk="0">
                  <a:moveTo>
                    <a:pt x="15341" y="1"/>
                  </a:moveTo>
                  <a:lnTo>
                    <a:pt x="155" y="10402"/>
                  </a:lnTo>
                  <a:cubicBezTo>
                    <a:pt x="155" y="10499"/>
                    <a:pt x="78" y="10654"/>
                    <a:pt x="0" y="10809"/>
                  </a:cubicBezTo>
                  <a:lnTo>
                    <a:pt x="1582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4" name="Google Shape;2124;p34"/>
            <p:cNvSpPr/>
            <p:nvPr/>
          </p:nvSpPr>
          <p:spPr>
            <a:xfrm>
              <a:off x="2935650" y="241975"/>
              <a:ext cx="472175" cy="324975"/>
            </a:xfrm>
            <a:custGeom>
              <a:avLst/>
              <a:gdLst/>
              <a:ahLst/>
              <a:cxnLst/>
              <a:rect l="l" t="t" r="r" b="b"/>
              <a:pathLst>
                <a:path w="18887" h="12999" extrusionOk="0">
                  <a:moveTo>
                    <a:pt x="18558" y="1"/>
                  </a:moveTo>
                  <a:lnTo>
                    <a:pt x="78" y="12689"/>
                  </a:lnTo>
                  <a:cubicBezTo>
                    <a:pt x="78" y="12766"/>
                    <a:pt x="78" y="12844"/>
                    <a:pt x="1" y="12999"/>
                  </a:cubicBezTo>
                  <a:lnTo>
                    <a:pt x="18887" y="98"/>
                  </a:lnTo>
                  <a:cubicBezTo>
                    <a:pt x="18790" y="1"/>
                    <a:pt x="18713" y="1"/>
                    <a:pt x="1855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5" name="Google Shape;2125;p34"/>
            <p:cNvSpPr/>
            <p:nvPr/>
          </p:nvSpPr>
          <p:spPr>
            <a:xfrm>
              <a:off x="2929375" y="254100"/>
              <a:ext cx="530750" cy="367575"/>
            </a:xfrm>
            <a:custGeom>
              <a:avLst/>
              <a:gdLst/>
              <a:ahLst/>
              <a:cxnLst/>
              <a:rect l="l" t="t" r="r" b="b"/>
              <a:pathLst>
                <a:path w="21230" h="14703" extrusionOk="0">
                  <a:moveTo>
                    <a:pt x="20978" y="0"/>
                  </a:moveTo>
                  <a:lnTo>
                    <a:pt x="77" y="14373"/>
                  </a:lnTo>
                  <a:cubicBezTo>
                    <a:pt x="77" y="14451"/>
                    <a:pt x="0" y="14528"/>
                    <a:pt x="0" y="14702"/>
                  </a:cubicBezTo>
                  <a:lnTo>
                    <a:pt x="21230" y="97"/>
                  </a:lnTo>
                  <a:cubicBezTo>
                    <a:pt x="21152" y="97"/>
                    <a:pt x="21075" y="97"/>
                    <a:pt x="2097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6" name="Google Shape;2126;p34"/>
            <p:cNvSpPr/>
            <p:nvPr/>
          </p:nvSpPr>
          <p:spPr>
            <a:xfrm>
              <a:off x="2929375" y="272500"/>
              <a:ext cx="577250" cy="397600"/>
            </a:xfrm>
            <a:custGeom>
              <a:avLst/>
              <a:gdLst/>
              <a:ahLst/>
              <a:cxnLst/>
              <a:rect l="l" t="t" r="r" b="b"/>
              <a:pathLst>
                <a:path w="23090" h="15904" extrusionOk="0">
                  <a:moveTo>
                    <a:pt x="22838" y="0"/>
                  </a:moveTo>
                  <a:lnTo>
                    <a:pt x="0" y="15574"/>
                  </a:lnTo>
                  <a:cubicBezTo>
                    <a:pt x="77" y="15729"/>
                    <a:pt x="77" y="15826"/>
                    <a:pt x="77" y="15903"/>
                  </a:cubicBezTo>
                  <a:lnTo>
                    <a:pt x="23089" y="155"/>
                  </a:lnTo>
                  <a:cubicBezTo>
                    <a:pt x="23012" y="78"/>
                    <a:pt x="22915" y="78"/>
                    <a:pt x="2283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7" name="Google Shape;2127;p34"/>
            <p:cNvSpPr/>
            <p:nvPr/>
          </p:nvSpPr>
          <p:spPr>
            <a:xfrm>
              <a:off x="2935650" y="294775"/>
              <a:ext cx="611175" cy="421825"/>
            </a:xfrm>
            <a:custGeom>
              <a:avLst/>
              <a:gdLst/>
              <a:ahLst/>
              <a:cxnLst/>
              <a:rect l="l" t="t" r="r" b="b"/>
              <a:pathLst>
                <a:path w="24447" h="16873" extrusionOk="0">
                  <a:moveTo>
                    <a:pt x="24214" y="0"/>
                  </a:moveTo>
                  <a:lnTo>
                    <a:pt x="1" y="16543"/>
                  </a:lnTo>
                  <a:cubicBezTo>
                    <a:pt x="1" y="16620"/>
                    <a:pt x="1" y="16698"/>
                    <a:pt x="78" y="16872"/>
                  </a:cubicBezTo>
                  <a:lnTo>
                    <a:pt x="24446" y="155"/>
                  </a:lnTo>
                  <a:cubicBezTo>
                    <a:pt x="24369" y="78"/>
                    <a:pt x="24291" y="0"/>
                    <a:pt x="2421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8" name="Google Shape;2128;p34"/>
            <p:cNvSpPr/>
            <p:nvPr/>
          </p:nvSpPr>
          <p:spPr>
            <a:xfrm>
              <a:off x="2945350" y="318975"/>
              <a:ext cx="637775" cy="439750"/>
            </a:xfrm>
            <a:custGeom>
              <a:avLst/>
              <a:gdLst/>
              <a:ahLst/>
              <a:cxnLst/>
              <a:rect l="l" t="t" r="r" b="b"/>
              <a:pathLst>
                <a:path w="25511" h="17590" extrusionOk="0">
                  <a:moveTo>
                    <a:pt x="25279" y="1"/>
                  </a:moveTo>
                  <a:lnTo>
                    <a:pt x="0" y="17357"/>
                  </a:lnTo>
                  <a:cubicBezTo>
                    <a:pt x="0" y="17434"/>
                    <a:pt x="97" y="17512"/>
                    <a:pt x="97" y="17589"/>
                  </a:cubicBezTo>
                  <a:lnTo>
                    <a:pt x="25511" y="156"/>
                  </a:lnTo>
                  <a:cubicBezTo>
                    <a:pt x="25434" y="78"/>
                    <a:pt x="25356" y="78"/>
                    <a:pt x="2527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9" name="Google Shape;2129;p34"/>
            <p:cNvSpPr/>
            <p:nvPr/>
          </p:nvSpPr>
          <p:spPr>
            <a:xfrm>
              <a:off x="2959875" y="347075"/>
              <a:ext cx="655700" cy="449900"/>
            </a:xfrm>
            <a:custGeom>
              <a:avLst/>
              <a:gdLst/>
              <a:ahLst/>
              <a:cxnLst/>
              <a:rect l="l" t="t" r="r" b="b"/>
              <a:pathLst>
                <a:path w="26228" h="17996" extrusionOk="0">
                  <a:moveTo>
                    <a:pt x="25976" y="0"/>
                  </a:moveTo>
                  <a:lnTo>
                    <a:pt x="0" y="17763"/>
                  </a:lnTo>
                  <a:cubicBezTo>
                    <a:pt x="0" y="17841"/>
                    <a:pt x="78" y="17918"/>
                    <a:pt x="78" y="17996"/>
                  </a:cubicBezTo>
                  <a:lnTo>
                    <a:pt x="26228" y="155"/>
                  </a:lnTo>
                  <a:cubicBezTo>
                    <a:pt x="26150" y="78"/>
                    <a:pt x="26053" y="0"/>
                    <a:pt x="2597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0" name="Google Shape;2130;p34"/>
            <p:cNvSpPr/>
            <p:nvPr/>
          </p:nvSpPr>
          <p:spPr>
            <a:xfrm>
              <a:off x="2977800" y="377575"/>
              <a:ext cx="663925" cy="457650"/>
            </a:xfrm>
            <a:custGeom>
              <a:avLst/>
              <a:gdLst/>
              <a:ahLst/>
              <a:cxnLst/>
              <a:rect l="l" t="t" r="r" b="b"/>
              <a:pathLst>
                <a:path w="26557" h="18306" extrusionOk="0">
                  <a:moveTo>
                    <a:pt x="26402" y="1"/>
                  </a:moveTo>
                  <a:lnTo>
                    <a:pt x="0" y="18073"/>
                  </a:lnTo>
                  <a:cubicBezTo>
                    <a:pt x="0" y="18151"/>
                    <a:pt x="78" y="18228"/>
                    <a:pt x="78" y="18306"/>
                  </a:cubicBezTo>
                  <a:lnTo>
                    <a:pt x="26557" y="156"/>
                  </a:lnTo>
                  <a:cubicBezTo>
                    <a:pt x="26557" y="78"/>
                    <a:pt x="26479" y="1"/>
                    <a:pt x="2640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1" name="Google Shape;2131;p34"/>
            <p:cNvSpPr/>
            <p:nvPr/>
          </p:nvSpPr>
          <p:spPr>
            <a:xfrm>
              <a:off x="2998125" y="409550"/>
              <a:ext cx="669750" cy="460075"/>
            </a:xfrm>
            <a:custGeom>
              <a:avLst/>
              <a:gdLst/>
              <a:ahLst/>
              <a:cxnLst/>
              <a:rect l="l" t="t" r="r" b="b"/>
              <a:pathLst>
                <a:path w="26790" h="18403" extrusionOk="0">
                  <a:moveTo>
                    <a:pt x="26635" y="0"/>
                  </a:moveTo>
                  <a:lnTo>
                    <a:pt x="1" y="18170"/>
                  </a:lnTo>
                  <a:cubicBezTo>
                    <a:pt x="78" y="18247"/>
                    <a:pt x="78" y="18247"/>
                    <a:pt x="78" y="18325"/>
                  </a:cubicBezTo>
                  <a:lnTo>
                    <a:pt x="156" y="18402"/>
                  </a:lnTo>
                  <a:lnTo>
                    <a:pt x="26790" y="174"/>
                  </a:lnTo>
                  <a:cubicBezTo>
                    <a:pt x="26712" y="174"/>
                    <a:pt x="26712" y="78"/>
                    <a:pt x="26712" y="78"/>
                  </a:cubicBezTo>
                  <a:lnTo>
                    <a:pt x="26635"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2" name="Google Shape;2132;p34"/>
            <p:cNvSpPr/>
            <p:nvPr/>
          </p:nvSpPr>
          <p:spPr>
            <a:xfrm>
              <a:off x="3022350" y="443925"/>
              <a:ext cx="665875" cy="458125"/>
            </a:xfrm>
            <a:custGeom>
              <a:avLst/>
              <a:gdLst/>
              <a:ahLst/>
              <a:cxnLst/>
              <a:rect l="l" t="t" r="r" b="b"/>
              <a:pathLst>
                <a:path w="26635" h="18325" extrusionOk="0">
                  <a:moveTo>
                    <a:pt x="26557" y="0"/>
                  </a:moveTo>
                  <a:lnTo>
                    <a:pt x="0" y="18170"/>
                  </a:lnTo>
                  <a:cubicBezTo>
                    <a:pt x="78" y="18247"/>
                    <a:pt x="155" y="18247"/>
                    <a:pt x="155" y="18325"/>
                  </a:cubicBezTo>
                  <a:lnTo>
                    <a:pt x="26634" y="252"/>
                  </a:lnTo>
                  <a:cubicBezTo>
                    <a:pt x="26634" y="155"/>
                    <a:pt x="26557" y="78"/>
                    <a:pt x="2655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3" name="Google Shape;2133;p34"/>
            <p:cNvSpPr/>
            <p:nvPr/>
          </p:nvSpPr>
          <p:spPr>
            <a:xfrm>
              <a:off x="3050425" y="480250"/>
              <a:ext cx="655725" cy="451825"/>
            </a:xfrm>
            <a:custGeom>
              <a:avLst/>
              <a:gdLst/>
              <a:ahLst/>
              <a:cxnLst/>
              <a:rect l="l" t="t" r="r" b="b"/>
              <a:pathLst>
                <a:path w="26229" h="18073" extrusionOk="0">
                  <a:moveTo>
                    <a:pt x="26151" y="0"/>
                  </a:moveTo>
                  <a:lnTo>
                    <a:pt x="1" y="17918"/>
                  </a:lnTo>
                  <a:cubicBezTo>
                    <a:pt x="78" y="17995"/>
                    <a:pt x="156" y="17995"/>
                    <a:pt x="252" y="18073"/>
                  </a:cubicBezTo>
                  <a:lnTo>
                    <a:pt x="26228" y="252"/>
                  </a:lnTo>
                  <a:cubicBezTo>
                    <a:pt x="26228" y="155"/>
                    <a:pt x="26151" y="78"/>
                    <a:pt x="261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4" name="Google Shape;2134;p34"/>
            <p:cNvSpPr/>
            <p:nvPr/>
          </p:nvSpPr>
          <p:spPr>
            <a:xfrm>
              <a:off x="3082875" y="520425"/>
              <a:ext cx="637300" cy="440225"/>
            </a:xfrm>
            <a:custGeom>
              <a:avLst/>
              <a:gdLst/>
              <a:ahLst/>
              <a:cxnLst/>
              <a:rect l="l" t="t" r="r" b="b"/>
              <a:pathLst>
                <a:path w="25492" h="17609" extrusionOk="0">
                  <a:moveTo>
                    <a:pt x="25414" y="1"/>
                  </a:moveTo>
                  <a:lnTo>
                    <a:pt x="0" y="17434"/>
                  </a:lnTo>
                  <a:cubicBezTo>
                    <a:pt x="78" y="17434"/>
                    <a:pt x="155" y="17531"/>
                    <a:pt x="233" y="17609"/>
                  </a:cubicBezTo>
                  <a:lnTo>
                    <a:pt x="25492" y="253"/>
                  </a:lnTo>
                  <a:cubicBezTo>
                    <a:pt x="25492" y="175"/>
                    <a:pt x="25414" y="98"/>
                    <a:pt x="2541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5" name="Google Shape;2135;p34"/>
            <p:cNvSpPr/>
            <p:nvPr/>
          </p:nvSpPr>
          <p:spPr>
            <a:xfrm>
              <a:off x="3119200" y="563050"/>
              <a:ext cx="611150" cy="421825"/>
            </a:xfrm>
            <a:custGeom>
              <a:avLst/>
              <a:gdLst/>
              <a:ahLst/>
              <a:cxnLst/>
              <a:rect l="l" t="t" r="r" b="b"/>
              <a:pathLst>
                <a:path w="24446" h="16873" extrusionOk="0">
                  <a:moveTo>
                    <a:pt x="24368" y="1"/>
                  </a:moveTo>
                  <a:lnTo>
                    <a:pt x="0" y="16698"/>
                  </a:lnTo>
                  <a:cubicBezTo>
                    <a:pt x="78" y="16795"/>
                    <a:pt x="155" y="16795"/>
                    <a:pt x="233" y="16872"/>
                  </a:cubicBezTo>
                  <a:lnTo>
                    <a:pt x="24446" y="233"/>
                  </a:lnTo>
                  <a:cubicBezTo>
                    <a:pt x="24446" y="156"/>
                    <a:pt x="24368" y="78"/>
                    <a:pt x="2436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6" name="Google Shape;2136;p34"/>
            <p:cNvSpPr/>
            <p:nvPr/>
          </p:nvSpPr>
          <p:spPr>
            <a:xfrm>
              <a:off x="3159375" y="609550"/>
              <a:ext cx="575325" cy="397600"/>
            </a:xfrm>
            <a:custGeom>
              <a:avLst/>
              <a:gdLst/>
              <a:ahLst/>
              <a:cxnLst/>
              <a:rect l="l" t="t" r="r" b="b"/>
              <a:pathLst>
                <a:path w="23013" h="15904" extrusionOk="0">
                  <a:moveTo>
                    <a:pt x="23013" y="0"/>
                  </a:moveTo>
                  <a:lnTo>
                    <a:pt x="1" y="15729"/>
                  </a:lnTo>
                  <a:cubicBezTo>
                    <a:pt x="78" y="15806"/>
                    <a:pt x="156" y="15806"/>
                    <a:pt x="253" y="15903"/>
                  </a:cubicBezTo>
                  <a:lnTo>
                    <a:pt x="23013" y="233"/>
                  </a:lnTo>
                  <a:lnTo>
                    <a:pt x="23013"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7" name="Google Shape;2137;p34"/>
            <p:cNvSpPr/>
            <p:nvPr/>
          </p:nvSpPr>
          <p:spPr>
            <a:xfrm>
              <a:off x="3203925" y="657975"/>
              <a:ext cx="530775" cy="365150"/>
            </a:xfrm>
            <a:custGeom>
              <a:avLst/>
              <a:gdLst/>
              <a:ahLst/>
              <a:cxnLst/>
              <a:rect l="l" t="t" r="r" b="b"/>
              <a:pathLst>
                <a:path w="21231" h="14606" extrusionOk="0">
                  <a:moveTo>
                    <a:pt x="21231" y="0"/>
                  </a:moveTo>
                  <a:lnTo>
                    <a:pt x="1" y="14528"/>
                  </a:lnTo>
                  <a:cubicBezTo>
                    <a:pt x="156" y="14606"/>
                    <a:pt x="233" y="14606"/>
                    <a:pt x="311" y="14606"/>
                  </a:cubicBezTo>
                  <a:lnTo>
                    <a:pt x="21231" y="310"/>
                  </a:lnTo>
                  <a:lnTo>
                    <a:pt x="2123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8" name="Google Shape;2138;p34"/>
            <p:cNvSpPr/>
            <p:nvPr/>
          </p:nvSpPr>
          <p:spPr>
            <a:xfrm>
              <a:off x="3256225" y="712200"/>
              <a:ext cx="472200" cy="324975"/>
            </a:xfrm>
            <a:custGeom>
              <a:avLst/>
              <a:gdLst/>
              <a:ahLst/>
              <a:cxnLst/>
              <a:rect l="l" t="t" r="r" b="b"/>
              <a:pathLst>
                <a:path w="18888" h="12999" extrusionOk="0">
                  <a:moveTo>
                    <a:pt x="18887" y="1"/>
                  </a:moveTo>
                  <a:lnTo>
                    <a:pt x="1" y="12921"/>
                  </a:lnTo>
                  <a:cubicBezTo>
                    <a:pt x="156" y="12921"/>
                    <a:pt x="253" y="12998"/>
                    <a:pt x="408" y="12998"/>
                  </a:cubicBezTo>
                  <a:lnTo>
                    <a:pt x="18887" y="330"/>
                  </a:lnTo>
                  <a:lnTo>
                    <a:pt x="18887"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9" name="Google Shape;2139;p34"/>
            <p:cNvSpPr/>
            <p:nvPr/>
          </p:nvSpPr>
          <p:spPr>
            <a:xfrm>
              <a:off x="3318700" y="772750"/>
              <a:ext cx="393725" cy="270725"/>
            </a:xfrm>
            <a:custGeom>
              <a:avLst/>
              <a:gdLst/>
              <a:ahLst/>
              <a:cxnLst/>
              <a:rect l="l" t="t" r="r" b="b"/>
              <a:pathLst>
                <a:path w="15749" h="10829" extrusionOk="0">
                  <a:moveTo>
                    <a:pt x="15749" y="0"/>
                  </a:moveTo>
                  <a:lnTo>
                    <a:pt x="1" y="10828"/>
                  </a:lnTo>
                  <a:lnTo>
                    <a:pt x="485" y="10828"/>
                  </a:lnTo>
                  <a:lnTo>
                    <a:pt x="15671" y="407"/>
                  </a:lnTo>
                  <a:cubicBezTo>
                    <a:pt x="15671" y="252"/>
                    <a:pt x="15749" y="174"/>
                    <a:pt x="1574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0" name="Google Shape;2140;p34"/>
            <p:cNvSpPr/>
            <p:nvPr/>
          </p:nvSpPr>
          <p:spPr>
            <a:xfrm>
              <a:off x="3399575" y="845375"/>
              <a:ext cx="280425" cy="191800"/>
            </a:xfrm>
            <a:custGeom>
              <a:avLst/>
              <a:gdLst/>
              <a:ahLst/>
              <a:cxnLst/>
              <a:rect l="l" t="t" r="r" b="b"/>
              <a:pathLst>
                <a:path w="11217" h="7672" extrusionOk="0">
                  <a:moveTo>
                    <a:pt x="11216" y="1"/>
                  </a:moveTo>
                  <a:lnTo>
                    <a:pt x="1" y="7671"/>
                  </a:lnTo>
                  <a:cubicBezTo>
                    <a:pt x="233" y="7594"/>
                    <a:pt x="407" y="7594"/>
                    <a:pt x="562" y="7594"/>
                  </a:cubicBezTo>
                  <a:lnTo>
                    <a:pt x="10887" y="485"/>
                  </a:lnTo>
                  <a:cubicBezTo>
                    <a:pt x="10984" y="330"/>
                    <a:pt x="11061" y="175"/>
                    <a:pt x="1121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141" name="Google Shape;2141;p34"/>
          <p:cNvGrpSpPr/>
          <p:nvPr/>
        </p:nvGrpSpPr>
        <p:grpSpPr>
          <a:xfrm>
            <a:off x="4302975" y="4715075"/>
            <a:ext cx="538025" cy="157800"/>
            <a:chOff x="2575325" y="1348650"/>
            <a:chExt cx="538025" cy="157800"/>
          </a:xfrm>
        </p:grpSpPr>
        <p:sp>
          <p:nvSpPr>
            <p:cNvPr id="2142" name="Google Shape;2142;p34"/>
            <p:cNvSpPr/>
            <p:nvPr/>
          </p:nvSpPr>
          <p:spPr>
            <a:xfrm>
              <a:off x="2575325" y="1348650"/>
              <a:ext cx="157800" cy="1578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3" name="Google Shape;2143;p34"/>
            <p:cNvSpPr/>
            <p:nvPr/>
          </p:nvSpPr>
          <p:spPr>
            <a:xfrm>
              <a:off x="2765438" y="1348650"/>
              <a:ext cx="157800" cy="1578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4" name="Google Shape;2144;p34"/>
            <p:cNvSpPr/>
            <p:nvPr/>
          </p:nvSpPr>
          <p:spPr>
            <a:xfrm>
              <a:off x="2955550" y="1348650"/>
              <a:ext cx="157800" cy="1578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145" name="Google Shape;2145;p34"/>
          <p:cNvGrpSpPr/>
          <p:nvPr/>
        </p:nvGrpSpPr>
        <p:grpSpPr>
          <a:xfrm>
            <a:off x="-289536" y="342037"/>
            <a:ext cx="925310" cy="943383"/>
            <a:chOff x="595389" y="1761100"/>
            <a:chExt cx="925310" cy="943383"/>
          </a:xfrm>
        </p:grpSpPr>
        <p:cxnSp>
          <p:nvCxnSpPr>
            <p:cNvPr id="2146" name="Google Shape;2146;p34"/>
            <p:cNvCxnSpPr/>
            <p:nvPr/>
          </p:nvCxnSpPr>
          <p:spPr>
            <a:xfrm>
              <a:off x="790199" y="2065118"/>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2147" name="Google Shape;2147;p34"/>
            <p:cNvCxnSpPr/>
            <p:nvPr/>
          </p:nvCxnSpPr>
          <p:spPr>
            <a:xfrm>
              <a:off x="595389" y="2117083"/>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2148" name="Google Shape;2148;p34"/>
            <p:cNvCxnSpPr/>
            <p:nvPr/>
          </p:nvCxnSpPr>
          <p:spPr>
            <a:xfrm>
              <a:off x="656919" y="1761100"/>
              <a:ext cx="730500" cy="587400"/>
            </a:xfrm>
            <a:prstGeom prst="straightConnector1">
              <a:avLst/>
            </a:prstGeom>
            <a:noFill/>
            <a:ln w="9525" cap="flat" cmpd="sng">
              <a:solidFill>
                <a:schemeClr val="dk2"/>
              </a:solidFill>
              <a:prstDash val="solid"/>
              <a:round/>
              <a:headEnd type="none" w="med" len="med"/>
              <a:tailEnd type="none" w="med" len="med"/>
            </a:ln>
          </p:spPr>
        </p:cxnSp>
      </p:grpSp>
      <p:grpSp>
        <p:nvGrpSpPr>
          <p:cNvPr id="2149" name="Google Shape;2149;p34"/>
          <p:cNvGrpSpPr/>
          <p:nvPr/>
        </p:nvGrpSpPr>
        <p:grpSpPr>
          <a:xfrm>
            <a:off x="8659439" y="4065800"/>
            <a:ext cx="925310" cy="943383"/>
            <a:chOff x="595389" y="1761100"/>
            <a:chExt cx="925310" cy="943383"/>
          </a:xfrm>
        </p:grpSpPr>
        <p:cxnSp>
          <p:nvCxnSpPr>
            <p:cNvPr id="2150" name="Google Shape;2150;p34"/>
            <p:cNvCxnSpPr/>
            <p:nvPr/>
          </p:nvCxnSpPr>
          <p:spPr>
            <a:xfrm>
              <a:off x="790199" y="2065118"/>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2151" name="Google Shape;2151;p34"/>
            <p:cNvCxnSpPr/>
            <p:nvPr/>
          </p:nvCxnSpPr>
          <p:spPr>
            <a:xfrm>
              <a:off x="595389" y="2117083"/>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2152" name="Google Shape;2152;p34"/>
            <p:cNvCxnSpPr/>
            <p:nvPr/>
          </p:nvCxnSpPr>
          <p:spPr>
            <a:xfrm>
              <a:off x="656919" y="1761100"/>
              <a:ext cx="730500" cy="587400"/>
            </a:xfrm>
            <a:prstGeom prst="straightConnector1">
              <a:avLst/>
            </a:prstGeom>
            <a:noFill/>
            <a:ln w="9525" cap="flat" cmpd="sng">
              <a:solidFill>
                <a:schemeClr val="dk2"/>
              </a:solidFill>
              <a:prstDash val="solid"/>
              <a:round/>
              <a:headEnd type="none" w="med" len="med"/>
              <a:tailEnd type="none" w="med" len="med"/>
            </a:ln>
          </p:spPr>
        </p:cxnSp>
      </p:grpSp>
      <p:grpSp>
        <p:nvGrpSpPr>
          <p:cNvPr id="2153" name="Google Shape;2153;p34"/>
          <p:cNvGrpSpPr/>
          <p:nvPr/>
        </p:nvGrpSpPr>
        <p:grpSpPr>
          <a:xfrm>
            <a:off x="3779697" y="213225"/>
            <a:ext cx="1584577" cy="196549"/>
            <a:chOff x="750197" y="155825"/>
            <a:chExt cx="1584577" cy="196549"/>
          </a:xfrm>
        </p:grpSpPr>
        <p:sp>
          <p:nvSpPr>
            <p:cNvPr id="2154" name="Google Shape;2154;p34"/>
            <p:cNvSpPr/>
            <p:nvPr/>
          </p:nvSpPr>
          <p:spPr>
            <a:xfrm rot="-5400000">
              <a:off x="2093744" y="299443"/>
              <a:ext cx="52930" cy="52930"/>
            </a:xfrm>
            <a:custGeom>
              <a:avLst/>
              <a:gdLst/>
              <a:ahLst/>
              <a:cxnLst/>
              <a:rect l="l" t="t" r="r" b="b"/>
              <a:pathLst>
                <a:path w="1221" h="1221" extrusionOk="0">
                  <a:moveTo>
                    <a:pt x="659" y="0"/>
                  </a:moveTo>
                  <a:cubicBezTo>
                    <a:pt x="252" y="0"/>
                    <a:pt x="0" y="252"/>
                    <a:pt x="0" y="640"/>
                  </a:cubicBezTo>
                  <a:cubicBezTo>
                    <a:pt x="0" y="969"/>
                    <a:pt x="252" y="1221"/>
                    <a:pt x="659" y="1221"/>
                  </a:cubicBezTo>
                  <a:cubicBezTo>
                    <a:pt x="969" y="1221"/>
                    <a:pt x="1221" y="969"/>
                    <a:pt x="1221" y="640"/>
                  </a:cubicBezTo>
                  <a:cubicBezTo>
                    <a:pt x="1221" y="252"/>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5" name="Google Shape;2155;p34"/>
            <p:cNvSpPr/>
            <p:nvPr/>
          </p:nvSpPr>
          <p:spPr>
            <a:xfrm rot="-5400000">
              <a:off x="1915294" y="299855"/>
              <a:ext cx="52930" cy="52107"/>
            </a:xfrm>
            <a:custGeom>
              <a:avLst/>
              <a:gdLst/>
              <a:ahLst/>
              <a:cxnLst/>
              <a:rect l="l" t="t" r="r" b="b"/>
              <a:pathLst>
                <a:path w="1221" h="1202" extrusionOk="0">
                  <a:moveTo>
                    <a:pt x="659" y="1"/>
                  </a:moveTo>
                  <a:cubicBezTo>
                    <a:pt x="252" y="1"/>
                    <a:pt x="0" y="233"/>
                    <a:pt x="0" y="563"/>
                  </a:cubicBezTo>
                  <a:cubicBezTo>
                    <a:pt x="0" y="969"/>
                    <a:pt x="252" y="1202"/>
                    <a:pt x="659" y="1202"/>
                  </a:cubicBezTo>
                  <a:cubicBezTo>
                    <a:pt x="969" y="1202"/>
                    <a:pt x="1221" y="969"/>
                    <a:pt x="1221" y="563"/>
                  </a:cubicBezTo>
                  <a:cubicBezTo>
                    <a:pt x="1221" y="233"/>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6" name="Google Shape;2156;p34"/>
            <p:cNvSpPr/>
            <p:nvPr/>
          </p:nvSpPr>
          <p:spPr>
            <a:xfrm rot="-5400000">
              <a:off x="1735196" y="297753"/>
              <a:ext cx="52930" cy="56312"/>
            </a:xfrm>
            <a:custGeom>
              <a:avLst/>
              <a:gdLst/>
              <a:ahLst/>
              <a:cxnLst/>
              <a:rect l="l" t="t" r="r" b="b"/>
              <a:pathLst>
                <a:path w="1221" h="1299" extrusionOk="0">
                  <a:moveTo>
                    <a:pt x="659" y="0"/>
                  </a:moveTo>
                  <a:cubicBezTo>
                    <a:pt x="252" y="0"/>
                    <a:pt x="0" y="330"/>
                    <a:pt x="0" y="640"/>
                  </a:cubicBezTo>
                  <a:cubicBezTo>
                    <a:pt x="0" y="969"/>
                    <a:pt x="252" y="1298"/>
                    <a:pt x="659" y="1298"/>
                  </a:cubicBezTo>
                  <a:cubicBezTo>
                    <a:pt x="969" y="1298"/>
                    <a:pt x="1221" y="969"/>
                    <a:pt x="1221" y="640"/>
                  </a:cubicBezTo>
                  <a:cubicBezTo>
                    <a:pt x="1221" y="330"/>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7" name="Google Shape;2157;p34"/>
            <p:cNvSpPr/>
            <p:nvPr/>
          </p:nvSpPr>
          <p:spPr>
            <a:xfrm rot="-5400000">
              <a:off x="1556334" y="297753"/>
              <a:ext cx="52930" cy="56312"/>
            </a:xfrm>
            <a:custGeom>
              <a:avLst/>
              <a:gdLst/>
              <a:ahLst/>
              <a:cxnLst/>
              <a:rect l="l" t="t" r="r" b="b"/>
              <a:pathLst>
                <a:path w="1221" h="1299" extrusionOk="0">
                  <a:moveTo>
                    <a:pt x="659" y="0"/>
                  </a:moveTo>
                  <a:cubicBezTo>
                    <a:pt x="252" y="0"/>
                    <a:pt x="0" y="330"/>
                    <a:pt x="0" y="659"/>
                  </a:cubicBezTo>
                  <a:cubicBezTo>
                    <a:pt x="0" y="969"/>
                    <a:pt x="252" y="1298"/>
                    <a:pt x="659" y="1298"/>
                  </a:cubicBezTo>
                  <a:cubicBezTo>
                    <a:pt x="969" y="1298"/>
                    <a:pt x="1221" y="969"/>
                    <a:pt x="1221" y="659"/>
                  </a:cubicBezTo>
                  <a:cubicBezTo>
                    <a:pt x="1221" y="330"/>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8" name="Google Shape;2158;p34"/>
            <p:cNvSpPr/>
            <p:nvPr/>
          </p:nvSpPr>
          <p:spPr>
            <a:xfrm rot="-5400000">
              <a:off x="1378296" y="297753"/>
              <a:ext cx="52930" cy="56312"/>
            </a:xfrm>
            <a:custGeom>
              <a:avLst/>
              <a:gdLst/>
              <a:ahLst/>
              <a:cxnLst/>
              <a:rect l="l" t="t" r="r" b="b"/>
              <a:pathLst>
                <a:path w="1221" h="1299" extrusionOk="0">
                  <a:moveTo>
                    <a:pt x="659" y="1"/>
                  </a:moveTo>
                  <a:cubicBezTo>
                    <a:pt x="252" y="1"/>
                    <a:pt x="0" y="330"/>
                    <a:pt x="0" y="640"/>
                  </a:cubicBezTo>
                  <a:cubicBezTo>
                    <a:pt x="0" y="969"/>
                    <a:pt x="252" y="1299"/>
                    <a:pt x="659" y="1299"/>
                  </a:cubicBezTo>
                  <a:cubicBezTo>
                    <a:pt x="969" y="1299"/>
                    <a:pt x="1221" y="969"/>
                    <a:pt x="1221" y="640"/>
                  </a:cubicBezTo>
                  <a:cubicBezTo>
                    <a:pt x="1221" y="330"/>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9" name="Google Shape;2159;p34"/>
            <p:cNvSpPr/>
            <p:nvPr/>
          </p:nvSpPr>
          <p:spPr>
            <a:xfrm rot="-5400000">
              <a:off x="1197765" y="299422"/>
              <a:ext cx="52930" cy="52974"/>
            </a:xfrm>
            <a:custGeom>
              <a:avLst/>
              <a:gdLst/>
              <a:ahLst/>
              <a:cxnLst/>
              <a:rect l="l" t="t" r="r" b="b"/>
              <a:pathLst>
                <a:path w="1221" h="1222" extrusionOk="0">
                  <a:moveTo>
                    <a:pt x="659" y="1"/>
                  </a:moveTo>
                  <a:cubicBezTo>
                    <a:pt x="252" y="1"/>
                    <a:pt x="0" y="253"/>
                    <a:pt x="0" y="660"/>
                  </a:cubicBezTo>
                  <a:cubicBezTo>
                    <a:pt x="0" y="970"/>
                    <a:pt x="252" y="1221"/>
                    <a:pt x="659" y="1221"/>
                  </a:cubicBezTo>
                  <a:cubicBezTo>
                    <a:pt x="969" y="1221"/>
                    <a:pt x="1221" y="970"/>
                    <a:pt x="1221" y="660"/>
                  </a:cubicBezTo>
                  <a:cubicBezTo>
                    <a:pt x="1221" y="253"/>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0" name="Google Shape;2160;p34"/>
            <p:cNvSpPr/>
            <p:nvPr/>
          </p:nvSpPr>
          <p:spPr>
            <a:xfrm rot="-5400000">
              <a:off x="1019336" y="299855"/>
              <a:ext cx="52930" cy="52107"/>
            </a:xfrm>
            <a:custGeom>
              <a:avLst/>
              <a:gdLst/>
              <a:ahLst/>
              <a:cxnLst/>
              <a:rect l="l" t="t" r="r" b="b"/>
              <a:pathLst>
                <a:path w="1221" h="1202" extrusionOk="0">
                  <a:moveTo>
                    <a:pt x="659" y="0"/>
                  </a:moveTo>
                  <a:cubicBezTo>
                    <a:pt x="252" y="0"/>
                    <a:pt x="0" y="233"/>
                    <a:pt x="0" y="640"/>
                  </a:cubicBezTo>
                  <a:cubicBezTo>
                    <a:pt x="0" y="969"/>
                    <a:pt x="252" y="1201"/>
                    <a:pt x="659" y="1201"/>
                  </a:cubicBezTo>
                  <a:cubicBezTo>
                    <a:pt x="969" y="1201"/>
                    <a:pt x="1221" y="969"/>
                    <a:pt x="1221" y="640"/>
                  </a:cubicBezTo>
                  <a:cubicBezTo>
                    <a:pt x="1221" y="233"/>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1" name="Google Shape;2161;p34"/>
            <p:cNvSpPr/>
            <p:nvPr/>
          </p:nvSpPr>
          <p:spPr>
            <a:xfrm rot="-5400000">
              <a:off x="840886" y="299443"/>
              <a:ext cx="52930" cy="52930"/>
            </a:xfrm>
            <a:custGeom>
              <a:avLst/>
              <a:gdLst/>
              <a:ahLst/>
              <a:cxnLst/>
              <a:rect l="l" t="t" r="r" b="b"/>
              <a:pathLst>
                <a:path w="1221" h="1221" extrusionOk="0">
                  <a:moveTo>
                    <a:pt x="659" y="1"/>
                  </a:moveTo>
                  <a:cubicBezTo>
                    <a:pt x="252" y="1"/>
                    <a:pt x="0" y="252"/>
                    <a:pt x="0" y="582"/>
                  </a:cubicBezTo>
                  <a:cubicBezTo>
                    <a:pt x="0" y="969"/>
                    <a:pt x="252" y="1221"/>
                    <a:pt x="659" y="1221"/>
                  </a:cubicBezTo>
                  <a:cubicBezTo>
                    <a:pt x="969" y="1221"/>
                    <a:pt x="1221" y="969"/>
                    <a:pt x="1221" y="582"/>
                  </a:cubicBezTo>
                  <a:cubicBezTo>
                    <a:pt x="1221" y="252"/>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2" name="Google Shape;2162;p34"/>
            <p:cNvSpPr/>
            <p:nvPr/>
          </p:nvSpPr>
          <p:spPr>
            <a:xfrm rot="-5400000">
              <a:off x="2181051" y="155825"/>
              <a:ext cx="56312" cy="56312"/>
            </a:xfrm>
            <a:custGeom>
              <a:avLst/>
              <a:gdLst/>
              <a:ahLst/>
              <a:cxnLst/>
              <a:rect l="l" t="t" r="r" b="b"/>
              <a:pathLst>
                <a:path w="1299" h="1299" extrusionOk="0">
                  <a:moveTo>
                    <a:pt x="640" y="1"/>
                  </a:moveTo>
                  <a:cubicBezTo>
                    <a:pt x="330" y="1"/>
                    <a:pt x="0" y="330"/>
                    <a:pt x="0" y="659"/>
                  </a:cubicBezTo>
                  <a:cubicBezTo>
                    <a:pt x="0" y="969"/>
                    <a:pt x="330" y="1299"/>
                    <a:pt x="640" y="1299"/>
                  </a:cubicBezTo>
                  <a:cubicBezTo>
                    <a:pt x="969" y="1299"/>
                    <a:pt x="1298" y="969"/>
                    <a:pt x="1298" y="659"/>
                  </a:cubicBezTo>
                  <a:cubicBezTo>
                    <a:pt x="1298" y="330"/>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3" name="Google Shape;2163;p34"/>
            <p:cNvSpPr/>
            <p:nvPr/>
          </p:nvSpPr>
          <p:spPr>
            <a:xfrm rot="-5400000">
              <a:off x="2000953" y="157927"/>
              <a:ext cx="56312" cy="52107"/>
            </a:xfrm>
            <a:custGeom>
              <a:avLst/>
              <a:gdLst/>
              <a:ahLst/>
              <a:cxnLst/>
              <a:rect l="l" t="t" r="r" b="b"/>
              <a:pathLst>
                <a:path w="1299" h="1202" extrusionOk="0">
                  <a:moveTo>
                    <a:pt x="640" y="0"/>
                  </a:moveTo>
                  <a:cubicBezTo>
                    <a:pt x="330" y="0"/>
                    <a:pt x="0" y="233"/>
                    <a:pt x="0" y="640"/>
                  </a:cubicBezTo>
                  <a:cubicBezTo>
                    <a:pt x="0" y="969"/>
                    <a:pt x="330" y="1201"/>
                    <a:pt x="640" y="1201"/>
                  </a:cubicBezTo>
                  <a:cubicBezTo>
                    <a:pt x="969" y="1201"/>
                    <a:pt x="1298" y="969"/>
                    <a:pt x="1298" y="640"/>
                  </a:cubicBezTo>
                  <a:cubicBezTo>
                    <a:pt x="1298" y="233"/>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4" name="Google Shape;2164;p34"/>
            <p:cNvSpPr/>
            <p:nvPr/>
          </p:nvSpPr>
          <p:spPr>
            <a:xfrm rot="-5400000">
              <a:off x="1822503" y="157515"/>
              <a:ext cx="56312" cy="52930"/>
            </a:xfrm>
            <a:custGeom>
              <a:avLst/>
              <a:gdLst/>
              <a:ahLst/>
              <a:cxnLst/>
              <a:rect l="l" t="t" r="r" b="b"/>
              <a:pathLst>
                <a:path w="1299" h="1221" extrusionOk="0">
                  <a:moveTo>
                    <a:pt x="640" y="0"/>
                  </a:moveTo>
                  <a:cubicBezTo>
                    <a:pt x="330" y="0"/>
                    <a:pt x="0" y="252"/>
                    <a:pt x="0" y="562"/>
                  </a:cubicBezTo>
                  <a:cubicBezTo>
                    <a:pt x="0" y="969"/>
                    <a:pt x="330" y="1221"/>
                    <a:pt x="640" y="1221"/>
                  </a:cubicBezTo>
                  <a:cubicBezTo>
                    <a:pt x="969" y="1221"/>
                    <a:pt x="1298" y="969"/>
                    <a:pt x="1298" y="562"/>
                  </a:cubicBezTo>
                  <a:cubicBezTo>
                    <a:pt x="1298" y="252"/>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5" name="Google Shape;2165;p34"/>
            <p:cNvSpPr/>
            <p:nvPr/>
          </p:nvSpPr>
          <p:spPr>
            <a:xfrm rot="-5400000">
              <a:off x="1644053" y="157927"/>
              <a:ext cx="56312" cy="52107"/>
            </a:xfrm>
            <a:custGeom>
              <a:avLst/>
              <a:gdLst/>
              <a:ahLst/>
              <a:cxnLst/>
              <a:rect l="l" t="t" r="r" b="b"/>
              <a:pathLst>
                <a:path w="1299" h="1202" extrusionOk="0">
                  <a:moveTo>
                    <a:pt x="640" y="1"/>
                  </a:moveTo>
                  <a:cubicBezTo>
                    <a:pt x="330" y="1"/>
                    <a:pt x="0" y="233"/>
                    <a:pt x="0" y="563"/>
                  </a:cubicBezTo>
                  <a:cubicBezTo>
                    <a:pt x="0" y="969"/>
                    <a:pt x="330" y="1202"/>
                    <a:pt x="640" y="1202"/>
                  </a:cubicBezTo>
                  <a:cubicBezTo>
                    <a:pt x="969" y="1202"/>
                    <a:pt x="1298" y="969"/>
                    <a:pt x="1298" y="563"/>
                  </a:cubicBezTo>
                  <a:cubicBezTo>
                    <a:pt x="1298" y="233"/>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6" name="Google Shape;2166;p34"/>
            <p:cNvSpPr/>
            <p:nvPr/>
          </p:nvSpPr>
          <p:spPr>
            <a:xfrm rot="-5400000">
              <a:off x="1463955" y="155825"/>
              <a:ext cx="56312" cy="56312"/>
            </a:xfrm>
            <a:custGeom>
              <a:avLst/>
              <a:gdLst/>
              <a:ahLst/>
              <a:cxnLst/>
              <a:rect l="l" t="t" r="r" b="b"/>
              <a:pathLst>
                <a:path w="1299" h="1299" extrusionOk="0">
                  <a:moveTo>
                    <a:pt x="640" y="0"/>
                  </a:moveTo>
                  <a:cubicBezTo>
                    <a:pt x="330" y="0"/>
                    <a:pt x="0" y="330"/>
                    <a:pt x="0" y="640"/>
                  </a:cubicBezTo>
                  <a:cubicBezTo>
                    <a:pt x="0" y="969"/>
                    <a:pt x="330" y="1298"/>
                    <a:pt x="640" y="1298"/>
                  </a:cubicBezTo>
                  <a:cubicBezTo>
                    <a:pt x="969" y="1298"/>
                    <a:pt x="1298" y="969"/>
                    <a:pt x="1298" y="640"/>
                  </a:cubicBezTo>
                  <a:cubicBezTo>
                    <a:pt x="1298" y="330"/>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7" name="Google Shape;2167;p34"/>
            <p:cNvSpPr/>
            <p:nvPr/>
          </p:nvSpPr>
          <p:spPr>
            <a:xfrm rot="-5400000">
              <a:off x="1285505" y="156237"/>
              <a:ext cx="56312" cy="55488"/>
            </a:xfrm>
            <a:custGeom>
              <a:avLst/>
              <a:gdLst/>
              <a:ahLst/>
              <a:cxnLst/>
              <a:rect l="l" t="t" r="r" b="b"/>
              <a:pathLst>
                <a:path w="1299" h="1280" extrusionOk="0">
                  <a:moveTo>
                    <a:pt x="640" y="1"/>
                  </a:moveTo>
                  <a:cubicBezTo>
                    <a:pt x="330" y="1"/>
                    <a:pt x="0" y="311"/>
                    <a:pt x="0" y="640"/>
                  </a:cubicBezTo>
                  <a:cubicBezTo>
                    <a:pt x="0" y="969"/>
                    <a:pt x="330" y="1279"/>
                    <a:pt x="640" y="1279"/>
                  </a:cubicBezTo>
                  <a:cubicBezTo>
                    <a:pt x="969" y="1279"/>
                    <a:pt x="1298" y="969"/>
                    <a:pt x="1298" y="640"/>
                  </a:cubicBezTo>
                  <a:cubicBezTo>
                    <a:pt x="1298" y="311"/>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8" name="Google Shape;2168;p34"/>
            <p:cNvSpPr/>
            <p:nvPr/>
          </p:nvSpPr>
          <p:spPr>
            <a:xfrm rot="-5400000">
              <a:off x="1107055" y="155825"/>
              <a:ext cx="56312" cy="56312"/>
            </a:xfrm>
            <a:custGeom>
              <a:avLst/>
              <a:gdLst/>
              <a:ahLst/>
              <a:cxnLst/>
              <a:rect l="l" t="t" r="r" b="b"/>
              <a:pathLst>
                <a:path w="1299" h="1299" extrusionOk="0">
                  <a:moveTo>
                    <a:pt x="640" y="1"/>
                  </a:moveTo>
                  <a:cubicBezTo>
                    <a:pt x="330" y="1"/>
                    <a:pt x="0" y="330"/>
                    <a:pt x="0" y="640"/>
                  </a:cubicBezTo>
                  <a:cubicBezTo>
                    <a:pt x="0" y="970"/>
                    <a:pt x="330" y="1299"/>
                    <a:pt x="640" y="1299"/>
                  </a:cubicBezTo>
                  <a:cubicBezTo>
                    <a:pt x="969" y="1299"/>
                    <a:pt x="1298" y="970"/>
                    <a:pt x="1298" y="640"/>
                  </a:cubicBezTo>
                  <a:cubicBezTo>
                    <a:pt x="1298" y="330"/>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9" name="Google Shape;2169;p34"/>
            <p:cNvSpPr/>
            <p:nvPr/>
          </p:nvSpPr>
          <p:spPr>
            <a:xfrm rot="-5400000">
              <a:off x="926957" y="157927"/>
              <a:ext cx="56312" cy="52107"/>
            </a:xfrm>
            <a:custGeom>
              <a:avLst/>
              <a:gdLst/>
              <a:ahLst/>
              <a:cxnLst/>
              <a:rect l="l" t="t" r="r" b="b"/>
              <a:pathLst>
                <a:path w="1299" h="1202" extrusionOk="0">
                  <a:moveTo>
                    <a:pt x="640" y="0"/>
                  </a:moveTo>
                  <a:cubicBezTo>
                    <a:pt x="330" y="0"/>
                    <a:pt x="0" y="233"/>
                    <a:pt x="0" y="640"/>
                  </a:cubicBezTo>
                  <a:cubicBezTo>
                    <a:pt x="0" y="969"/>
                    <a:pt x="330" y="1201"/>
                    <a:pt x="640" y="1201"/>
                  </a:cubicBezTo>
                  <a:cubicBezTo>
                    <a:pt x="969" y="1201"/>
                    <a:pt x="1298" y="969"/>
                    <a:pt x="1298" y="640"/>
                  </a:cubicBezTo>
                  <a:cubicBezTo>
                    <a:pt x="1298" y="233"/>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0" name="Google Shape;2170;p34"/>
            <p:cNvSpPr/>
            <p:nvPr/>
          </p:nvSpPr>
          <p:spPr>
            <a:xfrm rot="-5400000">
              <a:off x="748507" y="157515"/>
              <a:ext cx="56312" cy="52930"/>
            </a:xfrm>
            <a:custGeom>
              <a:avLst/>
              <a:gdLst/>
              <a:ahLst/>
              <a:cxnLst/>
              <a:rect l="l" t="t" r="r" b="b"/>
              <a:pathLst>
                <a:path w="1299" h="1221" extrusionOk="0">
                  <a:moveTo>
                    <a:pt x="640" y="1"/>
                  </a:moveTo>
                  <a:cubicBezTo>
                    <a:pt x="330" y="1"/>
                    <a:pt x="0" y="252"/>
                    <a:pt x="0" y="562"/>
                  </a:cubicBezTo>
                  <a:cubicBezTo>
                    <a:pt x="0" y="969"/>
                    <a:pt x="330" y="1221"/>
                    <a:pt x="640" y="1221"/>
                  </a:cubicBezTo>
                  <a:cubicBezTo>
                    <a:pt x="969" y="1221"/>
                    <a:pt x="1298" y="969"/>
                    <a:pt x="1298" y="562"/>
                  </a:cubicBezTo>
                  <a:cubicBezTo>
                    <a:pt x="1298" y="252"/>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1" name="Google Shape;2171;p34"/>
            <p:cNvSpPr/>
            <p:nvPr/>
          </p:nvSpPr>
          <p:spPr>
            <a:xfrm rot="-5400000">
              <a:off x="2281844" y="299443"/>
              <a:ext cx="52930" cy="52930"/>
            </a:xfrm>
            <a:custGeom>
              <a:avLst/>
              <a:gdLst/>
              <a:ahLst/>
              <a:cxnLst/>
              <a:rect l="l" t="t" r="r" b="b"/>
              <a:pathLst>
                <a:path w="1221" h="1221" extrusionOk="0">
                  <a:moveTo>
                    <a:pt x="659" y="0"/>
                  </a:moveTo>
                  <a:cubicBezTo>
                    <a:pt x="252" y="0"/>
                    <a:pt x="0" y="252"/>
                    <a:pt x="0" y="640"/>
                  </a:cubicBezTo>
                  <a:cubicBezTo>
                    <a:pt x="0" y="969"/>
                    <a:pt x="252" y="1221"/>
                    <a:pt x="659" y="1221"/>
                  </a:cubicBezTo>
                  <a:cubicBezTo>
                    <a:pt x="969" y="1221"/>
                    <a:pt x="1221" y="969"/>
                    <a:pt x="1221" y="640"/>
                  </a:cubicBezTo>
                  <a:cubicBezTo>
                    <a:pt x="1221" y="252"/>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172" name="Google Shape;2172;p34"/>
          <p:cNvGrpSpPr/>
          <p:nvPr/>
        </p:nvGrpSpPr>
        <p:grpSpPr>
          <a:xfrm>
            <a:off x="8293945" y="-374937"/>
            <a:ext cx="1656312" cy="1660374"/>
            <a:chOff x="2929375" y="236175"/>
            <a:chExt cx="805325" cy="807300"/>
          </a:xfrm>
        </p:grpSpPr>
        <p:sp>
          <p:nvSpPr>
            <p:cNvPr id="2173" name="Google Shape;2173;p34"/>
            <p:cNvSpPr/>
            <p:nvPr/>
          </p:nvSpPr>
          <p:spPr>
            <a:xfrm>
              <a:off x="2986025" y="241975"/>
              <a:ext cx="280400" cy="191800"/>
            </a:xfrm>
            <a:custGeom>
              <a:avLst/>
              <a:gdLst/>
              <a:ahLst/>
              <a:cxnLst/>
              <a:rect l="l" t="t" r="r" b="b"/>
              <a:pathLst>
                <a:path w="11216" h="7672" extrusionOk="0">
                  <a:moveTo>
                    <a:pt x="11216" y="1"/>
                  </a:moveTo>
                  <a:cubicBezTo>
                    <a:pt x="10964" y="1"/>
                    <a:pt x="10809" y="98"/>
                    <a:pt x="10577" y="98"/>
                  </a:cubicBezTo>
                  <a:lnTo>
                    <a:pt x="310" y="7110"/>
                  </a:lnTo>
                  <a:cubicBezTo>
                    <a:pt x="233" y="7265"/>
                    <a:pt x="155" y="7439"/>
                    <a:pt x="0" y="7672"/>
                  </a:cubicBezTo>
                  <a:lnTo>
                    <a:pt x="1121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4" name="Google Shape;2174;p34"/>
            <p:cNvSpPr/>
            <p:nvPr/>
          </p:nvSpPr>
          <p:spPr>
            <a:xfrm>
              <a:off x="2951650" y="236175"/>
              <a:ext cx="395650" cy="270250"/>
            </a:xfrm>
            <a:custGeom>
              <a:avLst/>
              <a:gdLst/>
              <a:ahLst/>
              <a:cxnLst/>
              <a:rect l="l" t="t" r="r" b="b"/>
              <a:pathLst>
                <a:path w="15826" h="10810" extrusionOk="0">
                  <a:moveTo>
                    <a:pt x="15341" y="1"/>
                  </a:moveTo>
                  <a:lnTo>
                    <a:pt x="155" y="10402"/>
                  </a:lnTo>
                  <a:cubicBezTo>
                    <a:pt x="155" y="10499"/>
                    <a:pt x="78" y="10654"/>
                    <a:pt x="0" y="10809"/>
                  </a:cubicBezTo>
                  <a:lnTo>
                    <a:pt x="1582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5" name="Google Shape;2175;p34"/>
            <p:cNvSpPr/>
            <p:nvPr/>
          </p:nvSpPr>
          <p:spPr>
            <a:xfrm>
              <a:off x="2935650" y="241975"/>
              <a:ext cx="472175" cy="324975"/>
            </a:xfrm>
            <a:custGeom>
              <a:avLst/>
              <a:gdLst/>
              <a:ahLst/>
              <a:cxnLst/>
              <a:rect l="l" t="t" r="r" b="b"/>
              <a:pathLst>
                <a:path w="18887" h="12999" extrusionOk="0">
                  <a:moveTo>
                    <a:pt x="18558" y="1"/>
                  </a:moveTo>
                  <a:lnTo>
                    <a:pt x="78" y="12689"/>
                  </a:lnTo>
                  <a:cubicBezTo>
                    <a:pt x="78" y="12766"/>
                    <a:pt x="78" y="12844"/>
                    <a:pt x="1" y="12999"/>
                  </a:cubicBezTo>
                  <a:lnTo>
                    <a:pt x="18887" y="98"/>
                  </a:lnTo>
                  <a:cubicBezTo>
                    <a:pt x="18790" y="1"/>
                    <a:pt x="18713" y="1"/>
                    <a:pt x="1855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6" name="Google Shape;2176;p34"/>
            <p:cNvSpPr/>
            <p:nvPr/>
          </p:nvSpPr>
          <p:spPr>
            <a:xfrm>
              <a:off x="2929375" y="254100"/>
              <a:ext cx="530750" cy="367575"/>
            </a:xfrm>
            <a:custGeom>
              <a:avLst/>
              <a:gdLst/>
              <a:ahLst/>
              <a:cxnLst/>
              <a:rect l="l" t="t" r="r" b="b"/>
              <a:pathLst>
                <a:path w="21230" h="14703" extrusionOk="0">
                  <a:moveTo>
                    <a:pt x="20978" y="0"/>
                  </a:moveTo>
                  <a:lnTo>
                    <a:pt x="77" y="14373"/>
                  </a:lnTo>
                  <a:cubicBezTo>
                    <a:pt x="77" y="14451"/>
                    <a:pt x="0" y="14528"/>
                    <a:pt x="0" y="14702"/>
                  </a:cubicBezTo>
                  <a:lnTo>
                    <a:pt x="21230" y="97"/>
                  </a:lnTo>
                  <a:cubicBezTo>
                    <a:pt x="21152" y="97"/>
                    <a:pt x="21075" y="97"/>
                    <a:pt x="2097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7" name="Google Shape;2177;p34"/>
            <p:cNvSpPr/>
            <p:nvPr/>
          </p:nvSpPr>
          <p:spPr>
            <a:xfrm>
              <a:off x="2929375" y="272500"/>
              <a:ext cx="577250" cy="397600"/>
            </a:xfrm>
            <a:custGeom>
              <a:avLst/>
              <a:gdLst/>
              <a:ahLst/>
              <a:cxnLst/>
              <a:rect l="l" t="t" r="r" b="b"/>
              <a:pathLst>
                <a:path w="23090" h="15904" extrusionOk="0">
                  <a:moveTo>
                    <a:pt x="22838" y="0"/>
                  </a:moveTo>
                  <a:lnTo>
                    <a:pt x="0" y="15574"/>
                  </a:lnTo>
                  <a:cubicBezTo>
                    <a:pt x="77" y="15729"/>
                    <a:pt x="77" y="15826"/>
                    <a:pt x="77" y="15903"/>
                  </a:cubicBezTo>
                  <a:lnTo>
                    <a:pt x="23089" y="155"/>
                  </a:lnTo>
                  <a:cubicBezTo>
                    <a:pt x="23012" y="78"/>
                    <a:pt x="22915" y="78"/>
                    <a:pt x="2283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8" name="Google Shape;2178;p34"/>
            <p:cNvSpPr/>
            <p:nvPr/>
          </p:nvSpPr>
          <p:spPr>
            <a:xfrm>
              <a:off x="2935650" y="294775"/>
              <a:ext cx="611175" cy="421825"/>
            </a:xfrm>
            <a:custGeom>
              <a:avLst/>
              <a:gdLst/>
              <a:ahLst/>
              <a:cxnLst/>
              <a:rect l="l" t="t" r="r" b="b"/>
              <a:pathLst>
                <a:path w="24447" h="16873" extrusionOk="0">
                  <a:moveTo>
                    <a:pt x="24214" y="0"/>
                  </a:moveTo>
                  <a:lnTo>
                    <a:pt x="1" y="16543"/>
                  </a:lnTo>
                  <a:cubicBezTo>
                    <a:pt x="1" y="16620"/>
                    <a:pt x="1" y="16698"/>
                    <a:pt x="78" y="16872"/>
                  </a:cubicBezTo>
                  <a:lnTo>
                    <a:pt x="24446" y="155"/>
                  </a:lnTo>
                  <a:cubicBezTo>
                    <a:pt x="24369" y="78"/>
                    <a:pt x="24291" y="0"/>
                    <a:pt x="2421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9" name="Google Shape;2179;p34"/>
            <p:cNvSpPr/>
            <p:nvPr/>
          </p:nvSpPr>
          <p:spPr>
            <a:xfrm>
              <a:off x="2945350" y="318975"/>
              <a:ext cx="637775" cy="439750"/>
            </a:xfrm>
            <a:custGeom>
              <a:avLst/>
              <a:gdLst/>
              <a:ahLst/>
              <a:cxnLst/>
              <a:rect l="l" t="t" r="r" b="b"/>
              <a:pathLst>
                <a:path w="25511" h="17590" extrusionOk="0">
                  <a:moveTo>
                    <a:pt x="25279" y="1"/>
                  </a:moveTo>
                  <a:lnTo>
                    <a:pt x="0" y="17357"/>
                  </a:lnTo>
                  <a:cubicBezTo>
                    <a:pt x="0" y="17434"/>
                    <a:pt x="97" y="17512"/>
                    <a:pt x="97" y="17589"/>
                  </a:cubicBezTo>
                  <a:lnTo>
                    <a:pt x="25511" y="156"/>
                  </a:lnTo>
                  <a:cubicBezTo>
                    <a:pt x="25434" y="78"/>
                    <a:pt x="25356" y="78"/>
                    <a:pt x="2527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0" name="Google Shape;2180;p34"/>
            <p:cNvSpPr/>
            <p:nvPr/>
          </p:nvSpPr>
          <p:spPr>
            <a:xfrm>
              <a:off x="2959875" y="347075"/>
              <a:ext cx="655700" cy="449900"/>
            </a:xfrm>
            <a:custGeom>
              <a:avLst/>
              <a:gdLst/>
              <a:ahLst/>
              <a:cxnLst/>
              <a:rect l="l" t="t" r="r" b="b"/>
              <a:pathLst>
                <a:path w="26228" h="17996" extrusionOk="0">
                  <a:moveTo>
                    <a:pt x="25976" y="0"/>
                  </a:moveTo>
                  <a:lnTo>
                    <a:pt x="0" y="17763"/>
                  </a:lnTo>
                  <a:cubicBezTo>
                    <a:pt x="0" y="17841"/>
                    <a:pt x="78" y="17918"/>
                    <a:pt x="78" y="17996"/>
                  </a:cubicBezTo>
                  <a:lnTo>
                    <a:pt x="26228" y="155"/>
                  </a:lnTo>
                  <a:cubicBezTo>
                    <a:pt x="26150" y="78"/>
                    <a:pt x="26053" y="0"/>
                    <a:pt x="2597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1" name="Google Shape;2181;p34"/>
            <p:cNvSpPr/>
            <p:nvPr/>
          </p:nvSpPr>
          <p:spPr>
            <a:xfrm>
              <a:off x="2977800" y="377575"/>
              <a:ext cx="663925" cy="457650"/>
            </a:xfrm>
            <a:custGeom>
              <a:avLst/>
              <a:gdLst/>
              <a:ahLst/>
              <a:cxnLst/>
              <a:rect l="l" t="t" r="r" b="b"/>
              <a:pathLst>
                <a:path w="26557" h="18306" extrusionOk="0">
                  <a:moveTo>
                    <a:pt x="26402" y="1"/>
                  </a:moveTo>
                  <a:lnTo>
                    <a:pt x="0" y="18073"/>
                  </a:lnTo>
                  <a:cubicBezTo>
                    <a:pt x="0" y="18151"/>
                    <a:pt x="78" y="18228"/>
                    <a:pt x="78" y="18306"/>
                  </a:cubicBezTo>
                  <a:lnTo>
                    <a:pt x="26557" y="156"/>
                  </a:lnTo>
                  <a:cubicBezTo>
                    <a:pt x="26557" y="78"/>
                    <a:pt x="26479" y="1"/>
                    <a:pt x="2640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2" name="Google Shape;2182;p34"/>
            <p:cNvSpPr/>
            <p:nvPr/>
          </p:nvSpPr>
          <p:spPr>
            <a:xfrm>
              <a:off x="2998125" y="409550"/>
              <a:ext cx="669750" cy="460075"/>
            </a:xfrm>
            <a:custGeom>
              <a:avLst/>
              <a:gdLst/>
              <a:ahLst/>
              <a:cxnLst/>
              <a:rect l="l" t="t" r="r" b="b"/>
              <a:pathLst>
                <a:path w="26790" h="18403" extrusionOk="0">
                  <a:moveTo>
                    <a:pt x="26635" y="0"/>
                  </a:moveTo>
                  <a:lnTo>
                    <a:pt x="1" y="18170"/>
                  </a:lnTo>
                  <a:cubicBezTo>
                    <a:pt x="78" y="18247"/>
                    <a:pt x="78" y="18247"/>
                    <a:pt x="78" y="18325"/>
                  </a:cubicBezTo>
                  <a:lnTo>
                    <a:pt x="156" y="18402"/>
                  </a:lnTo>
                  <a:lnTo>
                    <a:pt x="26790" y="174"/>
                  </a:lnTo>
                  <a:cubicBezTo>
                    <a:pt x="26712" y="174"/>
                    <a:pt x="26712" y="78"/>
                    <a:pt x="26712" y="78"/>
                  </a:cubicBezTo>
                  <a:lnTo>
                    <a:pt x="26635"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3" name="Google Shape;2183;p34"/>
            <p:cNvSpPr/>
            <p:nvPr/>
          </p:nvSpPr>
          <p:spPr>
            <a:xfrm>
              <a:off x="3022350" y="443925"/>
              <a:ext cx="665875" cy="458125"/>
            </a:xfrm>
            <a:custGeom>
              <a:avLst/>
              <a:gdLst/>
              <a:ahLst/>
              <a:cxnLst/>
              <a:rect l="l" t="t" r="r" b="b"/>
              <a:pathLst>
                <a:path w="26635" h="18325" extrusionOk="0">
                  <a:moveTo>
                    <a:pt x="26557" y="0"/>
                  </a:moveTo>
                  <a:lnTo>
                    <a:pt x="0" y="18170"/>
                  </a:lnTo>
                  <a:cubicBezTo>
                    <a:pt x="78" y="18247"/>
                    <a:pt x="155" y="18247"/>
                    <a:pt x="155" y="18325"/>
                  </a:cubicBezTo>
                  <a:lnTo>
                    <a:pt x="26634" y="252"/>
                  </a:lnTo>
                  <a:cubicBezTo>
                    <a:pt x="26634" y="155"/>
                    <a:pt x="26557" y="78"/>
                    <a:pt x="2655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4" name="Google Shape;2184;p34"/>
            <p:cNvSpPr/>
            <p:nvPr/>
          </p:nvSpPr>
          <p:spPr>
            <a:xfrm>
              <a:off x="3050425" y="480250"/>
              <a:ext cx="655725" cy="451825"/>
            </a:xfrm>
            <a:custGeom>
              <a:avLst/>
              <a:gdLst/>
              <a:ahLst/>
              <a:cxnLst/>
              <a:rect l="l" t="t" r="r" b="b"/>
              <a:pathLst>
                <a:path w="26229" h="18073" extrusionOk="0">
                  <a:moveTo>
                    <a:pt x="26151" y="0"/>
                  </a:moveTo>
                  <a:lnTo>
                    <a:pt x="1" y="17918"/>
                  </a:lnTo>
                  <a:cubicBezTo>
                    <a:pt x="78" y="17995"/>
                    <a:pt x="156" y="17995"/>
                    <a:pt x="252" y="18073"/>
                  </a:cubicBezTo>
                  <a:lnTo>
                    <a:pt x="26228" y="252"/>
                  </a:lnTo>
                  <a:cubicBezTo>
                    <a:pt x="26228" y="155"/>
                    <a:pt x="26151" y="78"/>
                    <a:pt x="261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5" name="Google Shape;2185;p34"/>
            <p:cNvSpPr/>
            <p:nvPr/>
          </p:nvSpPr>
          <p:spPr>
            <a:xfrm>
              <a:off x="3082875" y="520425"/>
              <a:ext cx="637300" cy="440225"/>
            </a:xfrm>
            <a:custGeom>
              <a:avLst/>
              <a:gdLst/>
              <a:ahLst/>
              <a:cxnLst/>
              <a:rect l="l" t="t" r="r" b="b"/>
              <a:pathLst>
                <a:path w="25492" h="17609" extrusionOk="0">
                  <a:moveTo>
                    <a:pt x="25414" y="1"/>
                  </a:moveTo>
                  <a:lnTo>
                    <a:pt x="0" y="17434"/>
                  </a:lnTo>
                  <a:cubicBezTo>
                    <a:pt x="78" y="17434"/>
                    <a:pt x="155" y="17531"/>
                    <a:pt x="233" y="17609"/>
                  </a:cubicBezTo>
                  <a:lnTo>
                    <a:pt x="25492" y="253"/>
                  </a:lnTo>
                  <a:cubicBezTo>
                    <a:pt x="25492" y="175"/>
                    <a:pt x="25414" y="98"/>
                    <a:pt x="2541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6" name="Google Shape;2186;p34"/>
            <p:cNvSpPr/>
            <p:nvPr/>
          </p:nvSpPr>
          <p:spPr>
            <a:xfrm>
              <a:off x="3119200" y="563050"/>
              <a:ext cx="611150" cy="421825"/>
            </a:xfrm>
            <a:custGeom>
              <a:avLst/>
              <a:gdLst/>
              <a:ahLst/>
              <a:cxnLst/>
              <a:rect l="l" t="t" r="r" b="b"/>
              <a:pathLst>
                <a:path w="24446" h="16873" extrusionOk="0">
                  <a:moveTo>
                    <a:pt x="24368" y="1"/>
                  </a:moveTo>
                  <a:lnTo>
                    <a:pt x="0" y="16698"/>
                  </a:lnTo>
                  <a:cubicBezTo>
                    <a:pt x="78" y="16795"/>
                    <a:pt x="155" y="16795"/>
                    <a:pt x="233" y="16872"/>
                  </a:cubicBezTo>
                  <a:lnTo>
                    <a:pt x="24446" y="233"/>
                  </a:lnTo>
                  <a:cubicBezTo>
                    <a:pt x="24446" y="156"/>
                    <a:pt x="24368" y="78"/>
                    <a:pt x="2436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7" name="Google Shape;2187;p34"/>
            <p:cNvSpPr/>
            <p:nvPr/>
          </p:nvSpPr>
          <p:spPr>
            <a:xfrm>
              <a:off x="3159375" y="609550"/>
              <a:ext cx="575325" cy="397600"/>
            </a:xfrm>
            <a:custGeom>
              <a:avLst/>
              <a:gdLst/>
              <a:ahLst/>
              <a:cxnLst/>
              <a:rect l="l" t="t" r="r" b="b"/>
              <a:pathLst>
                <a:path w="23013" h="15904" extrusionOk="0">
                  <a:moveTo>
                    <a:pt x="23013" y="0"/>
                  </a:moveTo>
                  <a:lnTo>
                    <a:pt x="1" y="15729"/>
                  </a:lnTo>
                  <a:cubicBezTo>
                    <a:pt x="78" y="15806"/>
                    <a:pt x="156" y="15806"/>
                    <a:pt x="253" y="15903"/>
                  </a:cubicBezTo>
                  <a:lnTo>
                    <a:pt x="23013" y="233"/>
                  </a:lnTo>
                  <a:lnTo>
                    <a:pt x="23013"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8" name="Google Shape;2188;p34"/>
            <p:cNvSpPr/>
            <p:nvPr/>
          </p:nvSpPr>
          <p:spPr>
            <a:xfrm>
              <a:off x="3203925" y="657975"/>
              <a:ext cx="530775" cy="365150"/>
            </a:xfrm>
            <a:custGeom>
              <a:avLst/>
              <a:gdLst/>
              <a:ahLst/>
              <a:cxnLst/>
              <a:rect l="l" t="t" r="r" b="b"/>
              <a:pathLst>
                <a:path w="21231" h="14606" extrusionOk="0">
                  <a:moveTo>
                    <a:pt x="21231" y="0"/>
                  </a:moveTo>
                  <a:lnTo>
                    <a:pt x="1" y="14528"/>
                  </a:lnTo>
                  <a:cubicBezTo>
                    <a:pt x="156" y="14606"/>
                    <a:pt x="233" y="14606"/>
                    <a:pt x="311" y="14606"/>
                  </a:cubicBezTo>
                  <a:lnTo>
                    <a:pt x="21231" y="310"/>
                  </a:lnTo>
                  <a:lnTo>
                    <a:pt x="2123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9" name="Google Shape;2189;p34"/>
            <p:cNvSpPr/>
            <p:nvPr/>
          </p:nvSpPr>
          <p:spPr>
            <a:xfrm>
              <a:off x="3256225" y="712200"/>
              <a:ext cx="472200" cy="324975"/>
            </a:xfrm>
            <a:custGeom>
              <a:avLst/>
              <a:gdLst/>
              <a:ahLst/>
              <a:cxnLst/>
              <a:rect l="l" t="t" r="r" b="b"/>
              <a:pathLst>
                <a:path w="18888" h="12999" extrusionOk="0">
                  <a:moveTo>
                    <a:pt x="18887" y="1"/>
                  </a:moveTo>
                  <a:lnTo>
                    <a:pt x="1" y="12921"/>
                  </a:lnTo>
                  <a:cubicBezTo>
                    <a:pt x="156" y="12921"/>
                    <a:pt x="253" y="12998"/>
                    <a:pt x="408" y="12998"/>
                  </a:cubicBezTo>
                  <a:lnTo>
                    <a:pt x="18887" y="330"/>
                  </a:lnTo>
                  <a:lnTo>
                    <a:pt x="18887"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0" name="Google Shape;2190;p34"/>
            <p:cNvSpPr/>
            <p:nvPr/>
          </p:nvSpPr>
          <p:spPr>
            <a:xfrm>
              <a:off x="3318700" y="772750"/>
              <a:ext cx="393725" cy="270725"/>
            </a:xfrm>
            <a:custGeom>
              <a:avLst/>
              <a:gdLst/>
              <a:ahLst/>
              <a:cxnLst/>
              <a:rect l="l" t="t" r="r" b="b"/>
              <a:pathLst>
                <a:path w="15749" h="10829" extrusionOk="0">
                  <a:moveTo>
                    <a:pt x="15749" y="0"/>
                  </a:moveTo>
                  <a:lnTo>
                    <a:pt x="1" y="10828"/>
                  </a:lnTo>
                  <a:lnTo>
                    <a:pt x="485" y="10828"/>
                  </a:lnTo>
                  <a:lnTo>
                    <a:pt x="15671" y="407"/>
                  </a:lnTo>
                  <a:cubicBezTo>
                    <a:pt x="15671" y="252"/>
                    <a:pt x="15749" y="174"/>
                    <a:pt x="1574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1" name="Google Shape;2191;p34"/>
            <p:cNvSpPr/>
            <p:nvPr/>
          </p:nvSpPr>
          <p:spPr>
            <a:xfrm>
              <a:off x="3399575" y="845375"/>
              <a:ext cx="280425" cy="191800"/>
            </a:xfrm>
            <a:custGeom>
              <a:avLst/>
              <a:gdLst/>
              <a:ahLst/>
              <a:cxnLst/>
              <a:rect l="l" t="t" r="r" b="b"/>
              <a:pathLst>
                <a:path w="11217" h="7672" extrusionOk="0">
                  <a:moveTo>
                    <a:pt x="11216" y="1"/>
                  </a:moveTo>
                  <a:lnTo>
                    <a:pt x="1" y="7671"/>
                  </a:lnTo>
                  <a:cubicBezTo>
                    <a:pt x="233" y="7594"/>
                    <a:pt x="407" y="7594"/>
                    <a:pt x="562" y="7594"/>
                  </a:cubicBezTo>
                  <a:lnTo>
                    <a:pt x="10887" y="485"/>
                  </a:lnTo>
                  <a:cubicBezTo>
                    <a:pt x="10984" y="330"/>
                    <a:pt x="11061" y="175"/>
                    <a:pt x="1121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2192" name="Google Shape;2192;p34"/>
          <p:cNvPicPr preferRelativeResize="0"/>
          <p:nvPr/>
        </p:nvPicPr>
        <p:blipFill>
          <a:blip r:embed="rId3">
            <a:alphaModFix/>
          </a:blip>
          <a:stretch>
            <a:fillRect/>
          </a:stretch>
        </p:blipFill>
        <p:spPr>
          <a:xfrm>
            <a:off x="940350" y="766000"/>
            <a:ext cx="2413750" cy="3620626"/>
          </a:xfrm>
          <a:prstGeom prst="rect">
            <a:avLst/>
          </a:prstGeom>
          <a:noFill/>
          <a:ln w="19050" cap="flat" cmpd="sng">
            <a:solidFill>
              <a:schemeClr val="accent5"/>
            </a:solidFill>
            <a:prstDash val="solid"/>
            <a:round/>
            <a:headEnd type="none" w="sm" len="sm"/>
            <a:tailEnd type="none" w="sm" len="sm"/>
          </a:ln>
          <a:effectLst>
            <a:outerShdw blurRad="57150" dist="19050" dir="5400000" algn="bl" rotWithShape="0">
              <a:srgbClr val="000000">
                <a:alpha val="50000"/>
              </a:srgbClr>
            </a:outerShdw>
          </a:effectLst>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5"/>
        <p:cNvGrpSpPr/>
        <p:nvPr/>
      </p:nvGrpSpPr>
      <p:grpSpPr>
        <a:xfrm>
          <a:off x="0" y="0"/>
          <a:ext cx="0" cy="0"/>
          <a:chOff x="0" y="0"/>
          <a:chExt cx="0" cy="0"/>
        </a:xfrm>
      </p:grpSpPr>
      <p:pic>
        <p:nvPicPr>
          <p:cNvPr id="66" name="Google Shape;66;p3"/>
          <p:cNvPicPr preferRelativeResize="0"/>
          <p:nvPr/>
        </p:nvPicPr>
        <p:blipFill>
          <a:blip r:embed="rId2">
            <a:alphaModFix/>
          </a:blip>
          <a:stretch>
            <a:fillRect/>
          </a:stretch>
        </p:blipFill>
        <p:spPr>
          <a:xfrm rot="-5400000">
            <a:off x="1993300" y="-1993300"/>
            <a:ext cx="5152625" cy="9139226"/>
          </a:xfrm>
          <a:prstGeom prst="rect">
            <a:avLst/>
          </a:prstGeom>
          <a:noFill/>
          <a:ln>
            <a:noFill/>
          </a:ln>
        </p:spPr>
      </p:pic>
      <p:sp>
        <p:nvSpPr>
          <p:cNvPr id="67" name="Google Shape;67;p3"/>
          <p:cNvSpPr/>
          <p:nvPr/>
        </p:nvSpPr>
        <p:spPr>
          <a:xfrm>
            <a:off x="0" y="0"/>
            <a:ext cx="2751000" cy="5143500"/>
          </a:xfrm>
          <a:prstGeom prst="rect">
            <a:avLst/>
          </a:prstGeom>
          <a:gradFill>
            <a:gsLst>
              <a:gs pos="0">
                <a:schemeClr val="accent3"/>
              </a:gs>
              <a:gs pos="100000">
                <a:schemeClr val="accent4"/>
              </a:gs>
            </a:gsLst>
            <a:lin ang="1350003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8" name="Google Shape;68;p3"/>
          <p:cNvGrpSpPr/>
          <p:nvPr/>
        </p:nvGrpSpPr>
        <p:grpSpPr>
          <a:xfrm>
            <a:off x="7933020" y="4114401"/>
            <a:ext cx="1656312" cy="1660374"/>
            <a:chOff x="2929375" y="236175"/>
            <a:chExt cx="805325" cy="807300"/>
          </a:xfrm>
        </p:grpSpPr>
        <p:sp>
          <p:nvSpPr>
            <p:cNvPr id="69" name="Google Shape;69;p3"/>
            <p:cNvSpPr/>
            <p:nvPr/>
          </p:nvSpPr>
          <p:spPr>
            <a:xfrm>
              <a:off x="2986025" y="241975"/>
              <a:ext cx="280400" cy="191800"/>
            </a:xfrm>
            <a:custGeom>
              <a:avLst/>
              <a:gdLst/>
              <a:ahLst/>
              <a:cxnLst/>
              <a:rect l="l" t="t" r="r" b="b"/>
              <a:pathLst>
                <a:path w="11216" h="7672" extrusionOk="0">
                  <a:moveTo>
                    <a:pt x="11216" y="1"/>
                  </a:moveTo>
                  <a:cubicBezTo>
                    <a:pt x="10964" y="1"/>
                    <a:pt x="10809" y="98"/>
                    <a:pt x="10577" y="98"/>
                  </a:cubicBezTo>
                  <a:lnTo>
                    <a:pt x="310" y="7110"/>
                  </a:lnTo>
                  <a:cubicBezTo>
                    <a:pt x="233" y="7265"/>
                    <a:pt x="155" y="7439"/>
                    <a:pt x="0" y="7672"/>
                  </a:cubicBezTo>
                  <a:lnTo>
                    <a:pt x="1121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70;p3"/>
            <p:cNvSpPr/>
            <p:nvPr/>
          </p:nvSpPr>
          <p:spPr>
            <a:xfrm>
              <a:off x="2951650" y="236175"/>
              <a:ext cx="395650" cy="270250"/>
            </a:xfrm>
            <a:custGeom>
              <a:avLst/>
              <a:gdLst/>
              <a:ahLst/>
              <a:cxnLst/>
              <a:rect l="l" t="t" r="r" b="b"/>
              <a:pathLst>
                <a:path w="15826" h="10810" extrusionOk="0">
                  <a:moveTo>
                    <a:pt x="15341" y="1"/>
                  </a:moveTo>
                  <a:lnTo>
                    <a:pt x="155" y="10402"/>
                  </a:lnTo>
                  <a:cubicBezTo>
                    <a:pt x="155" y="10499"/>
                    <a:pt x="78" y="10654"/>
                    <a:pt x="0" y="10809"/>
                  </a:cubicBezTo>
                  <a:lnTo>
                    <a:pt x="1582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71;p3"/>
            <p:cNvSpPr/>
            <p:nvPr/>
          </p:nvSpPr>
          <p:spPr>
            <a:xfrm>
              <a:off x="2935650" y="241975"/>
              <a:ext cx="472175" cy="324975"/>
            </a:xfrm>
            <a:custGeom>
              <a:avLst/>
              <a:gdLst/>
              <a:ahLst/>
              <a:cxnLst/>
              <a:rect l="l" t="t" r="r" b="b"/>
              <a:pathLst>
                <a:path w="18887" h="12999" extrusionOk="0">
                  <a:moveTo>
                    <a:pt x="18558" y="1"/>
                  </a:moveTo>
                  <a:lnTo>
                    <a:pt x="78" y="12689"/>
                  </a:lnTo>
                  <a:cubicBezTo>
                    <a:pt x="78" y="12766"/>
                    <a:pt x="78" y="12844"/>
                    <a:pt x="1" y="12999"/>
                  </a:cubicBezTo>
                  <a:lnTo>
                    <a:pt x="18887" y="98"/>
                  </a:lnTo>
                  <a:cubicBezTo>
                    <a:pt x="18790" y="1"/>
                    <a:pt x="18713" y="1"/>
                    <a:pt x="1855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2;p3"/>
            <p:cNvSpPr/>
            <p:nvPr/>
          </p:nvSpPr>
          <p:spPr>
            <a:xfrm>
              <a:off x="2929375" y="254100"/>
              <a:ext cx="530750" cy="367575"/>
            </a:xfrm>
            <a:custGeom>
              <a:avLst/>
              <a:gdLst/>
              <a:ahLst/>
              <a:cxnLst/>
              <a:rect l="l" t="t" r="r" b="b"/>
              <a:pathLst>
                <a:path w="21230" h="14703" extrusionOk="0">
                  <a:moveTo>
                    <a:pt x="20978" y="0"/>
                  </a:moveTo>
                  <a:lnTo>
                    <a:pt x="77" y="14373"/>
                  </a:lnTo>
                  <a:cubicBezTo>
                    <a:pt x="77" y="14451"/>
                    <a:pt x="0" y="14528"/>
                    <a:pt x="0" y="14702"/>
                  </a:cubicBezTo>
                  <a:lnTo>
                    <a:pt x="21230" y="97"/>
                  </a:lnTo>
                  <a:cubicBezTo>
                    <a:pt x="21152" y="97"/>
                    <a:pt x="21075" y="97"/>
                    <a:pt x="2097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73;p3"/>
            <p:cNvSpPr/>
            <p:nvPr/>
          </p:nvSpPr>
          <p:spPr>
            <a:xfrm>
              <a:off x="2929375" y="272500"/>
              <a:ext cx="577250" cy="397600"/>
            </a:xfrm>
            <a:custGeom>
              <a:avLst/>
              <a:gdLst/>
              <a:ahLst/>
              <a:cxnLst/>
              <a:rect l="l" t="t" r="r" b="b"/>
              <a:pathLst>
                <a:path w="23090" h="15904" extrusionOk="0">
                  <a:moveTo>
                    <a:pt x="22838" y="0"/>
                  </a:moveTo>
                  <a:lnTo>
                    <a:pt x="0" y="15574"/>
                  </a:lnTo>
                  <a:cubicBezTo>
                    <a:pt x="77" y="15729"/>
                    <a:pt x="77" y="15826"/>
                    <a:pt x="77" y="15903"/>
                  </a:cubicBezTo>
                  <a:lnTo>
                    <a:pt x="23089" y="155"/>
                  </a:lnTo>
                  <a:cubicBezTo>
                    <a:pt x="23012" y="78"/>
                    <a:pt x="22915" y="78"/>
                    <a:pt x="2283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74;p3"/>
            <p:cNvSpPr/>
            <p:nvPr/>
          </p:nvSpPr>
          <p:spPr>
            <a:xfrm>
              <a:off x="2935650" y="294775"/>
              <a:ext cx="611175" cy="421825"/>
            </a:xfrm>
            <a:custGeom>
              <a:avLst/>
              <a:gdLst/>
              <a:ahLst/>
              <a:cxnLst/>
              <a:rect l="l" t="t" r="r" b="b"/>
              <a:pathLst>
                <a:path w="24447" h="16873" extrusionOk="0">
                  <a:moveTo>
                    <a:pt x="24214" y="0"/>
                  </a:moveTo>
                  <a:lnTo>
                    <a:pt x="1" y="16543"/>
                  </a:lnTo>
                  <a:cubicBezTo>
                    <a:pt x="1" y="16620"/>
                    <a:pt x="1" y="16698"/>
                    <a:pt x="78" y="16872"/>
                  </a:cubicBezTo>
                  <a:lnTo>
                    <a:pt x="24446" y="155"/>
                  </a:lnTo>
                  <a:cubicBezTo>
                    <a:pt x="24369" y="78"/>
                    <a:pt x="24291" y="0"/>
                    <a:pt x="2421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75;p3"/>
            <p:cNvSpPr/>
            <p:nvPr/>
          </p:nvSpPr>
          <p:spPr>
            <a:xfrm>
              <a:off x="2945350" y="318975"/>
              <a:ext cx="637775" cy="439750"/>
            </a:xfrm>
            <a:custGeom>
              <a:avLst/>
              <a:gdLst/>
              <a:ahLst/>
              <a:cxnLst/>
              <a:rect l="l" t="t" r="r" b="b"/>
              <a:pathLst>
                <a:path w="25511" h="17590" extrusionOk="0">
                  <a:moveTo>
                    <a:pt x="25279" y="1"/>
                  </a:moveTo>
                  <a:lnTo>
                    <a:pt x="0" y="17357"/>
                  </a:lnTo>
                  <a:cubicBezTo>
                    <a:pt x="0" y="17434"/>
                    <a:pt x="97" y="17512"/>
                    <a:pt x="97" y="17589"/>
                  </a:cubicBezTo>
                  <a:lnTo>
                    <a:pt x="25511" y="156"/>
                  </a:lnTo>
                  <a:cubicBezTo>
                    <a:pt x="25434" y="78"/>
                    <a:pt x="25356" y="78"/>
                    <a:pt x="2527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76;p3"/>
            <p:cNvSpPr/>
            <p:nvPr/>
          </p:nvSpPr>
          <p:spPr>
            <a:xfrm>
              <a:off x="2959875" y="347075"/>
              <a:ext cx="655700" cy="449900"/>
            </a:xfrm>
            <a:custGeom>
              <a:avLst/>
              <a:gdLst/>
              <a:ahLst/>
              <a:cxnLst/>
              <a:rect l="l" t="t" r="r" b="b"/>
              <a:pathLst>
                <a:path w="26228" h="17996" extrusionOk="0">
                  <a:moveTo>
                    <a:pt x="25976" y="0"/>
                  </a:moveTo>
                  <a:lnTo>
                    <a:pt x="0" y="17763"/>
                  </a:lnTo>
                  <a:cubicBezTo>
                    <a:pt x="0" y="17841"/>
                    <a:pt x="78" y="17918"/>
                    <a:pt x="78" y="17996"/>
                  </a:cubicBezTo>
                  <a:lnTo>
                    <a:pt x="26228" y="155"/>
                  </a:lnTo>
                  <a:cubicBezTo>
                    <a:pt x="26150" y="78"/>
                    <a:pt x="26053" y="0"/>
                    <a:pt x="2597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77;p3"/>
            <p:cNvSpPr/>
            <p:nvPr/>
          </p:nvSpPr>
          <p:spPr>
            <a:xfrm>
              <a:off x="2977800" y="377575"/>
              <a:ext cx="663925" cy="457650"/>
            </a:xfrm>
            <a:custGeom>
              <a:avLst/>
              <a:gdLst/>
              <a:ahLst/>
              <a:cxnLst/>
              <a:rect l="l" t="t" r="r" b="b"/>
              <a:pathLst>
                <a:path w="26557" h="18306" extrusionOk="0">
                  <a:moveTo>
                    <a:pt x="26402" y="1"/>
                  </a:moveTo>
                  <a:lnTo>
                    <a:pt x="0" y="18073"/>
                  </a:lnTo>
                  <a:cubicBezTo>
                    <a:pt x="0" y="18151"/>
                    <a:pt x="78" y="18228"/>
                    <a:pt x="78" y="18306"/>
                  </a:cubicBezTo>
                  <a:lnTo>
                    <a:pt x="26557" y="156"/>
                  </a:lnTo>
                  <a:cubicBezTo>
                    <a:pt x="26557" y="78"/>
                    <a:pt x="26479" y="1"/>
                    <a:pt x="2640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78;p3"/>
            <p:cNvSpPr/>
            <p:nvPr/>
          </p:nvSpPr>
          <p:spPr>
            <a:xfrm>
              <a:off x="2998125" y="409550"/>
              <a:ext cx="669750" cy="460075"/>
            </a:xfrm>
            <a:custGeom>
              <a:avLst/>
              <a:gdLst/>
              <a:ahLst/>
              <a:cxnLst/>
              <a:rect l="l" t="t" r="r" b="b"/>
              <a:pathLst>
                <a:path w="26790" h="18403" extrusionOk="0">
                  <a:moveTo>
                    <a:pt x="26635" y="0"/>
                  </a:moveTo>
                  <a:lnTo>
                    <a:pt x="1" y="18170"/>
                  </a:lnTo>
                  <a:cubicBezTo>
                    <a:pt x="78" y="18247"/>
                    <a:pt x="78" y="18247"/>
                    <a:pt x="78" y="18325"/>
                  </a:cubicBezTo>
                  <a:lnTo>
                    <a:pt x="156" y="18402"/>
                  </a:lnTo>
                  <a:lnTo>
                    <a:pt x="26790" y="174"/>
                  </a:lnTo>
                  <a:cubicBezTo>
                    <a:pt x="26712" y="174"/>
                    <a:pt x="26712" y="78"/>
                    <a:pt x="26712" y="78"/>
                  </a:cubicBezTo>
                  <a:lnTo>
                    <a:pt x="26635"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3"/>
            <p:cNvSpPr/>
            <p:nvPr/>
          </p:nvSpPr>
          <p:spPr>
            <a:xfrm>
              <a:off x="3022350" y="443925"/>
              <a:ext cx="665875" cy="458125"/>
            </a:xfrm>
            <a:custGeom>
              <a:avLst/>
              <a:gdLst/>
              <a:ahLst/>
              <a:cxnLst/>
              <a:rect l="l" t="t" r="r" b="b"/>
              <a:pathLst>
                <a:path w="26635" h="18325" extrusionOk="0">
                  <a:moveTo>
                    <a:pt x="26557" y="0"/>
                  </a:moveTo>
                  <a:lnTo>
                    <a:pt x="0" y="18170"/>
                  </a:lnTo>
                  <a:cubicBezTo>
                    <a:pt x="78" y="18247"/>
                    <a:pt x="155" y="18247"/>
                    <a:pt x="155" y="18325"/>
                  </a:cubicBezTo>
                  <a:lnTo>
                    <a:pt x="26634" y="252"/>
                  </a:lnTo>
                  <a:cubicBezTo>
                    <a:pt x="26634" y="155"/>
                    <a:pt x="26557" y="78"/>
                    <a:pt x="2655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80;p3"/>
            <p:cNvSpPr/>
            <p:nvPr/>
          </p:nvSpPr>
          <p:spPr>
            <a:xfrm>
              <a:off x="3050425" y="480250"/>
              <a:ext cx="655725" cy="451825"/>
            </a:xfrm>
            <a:custGeom>
              <a:avLst/>
              <a:gdLst/>
              <a:ahLst/>
              <a:cxnLst/>
              <a:rect l="l" t="t" r="r" b="b"/>
              <a:pathLst>
                <a:path w="26229" h="18073" extrusionOk="0">
                  <a:moveTo>
                    <a:pt x="26151" y="0"/>
                  </a:moveTo>
                  <a:lnTo>
                    <a:pt x="1" y="17918"/>
                  </a:lnTo>
                  <a:cubicBezTo>
                    <a:pt x="78" y="17995"/>
                    <a:pt x="156" y="17995"/>
                    <a:pt x="252" y="18073"/>
                  </a:cubicBezTo>
                  <a:lnTo>
                    <a:pt x="26228" y="252"/>
                  </a:lnTo>
                  <a:cubicBezTo>
                    <a:pt x="26228" y="155"/>
                    <a:pt x="26151" y="78"/>
                    <a:pt x="261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81;p3"/>
            <p:cNvSpPr/>
            <p:nvPr/>
          </p:nvSpPr>
          <p:spPr>
            <a:xfrm>
              <a:off x="3082875" y="520425"/>
              <a:ext cx="637300" cy="440225"/>
            </a:xfrm>
            <a:custGeom>
              <a:avLst/>
              <a:gdLst/>
              <a:ahLst/>
              <a:cxnLst/>
              <a:rect l="l" t="t" r="r" b="b"/>
              <a:pathLst>
                <a:path w="25492" h="17609" extrusionOk="0">
                  <a:moveTo>
                    <a:pt x="25414" y="1"/>
                  </a:moveTo>
                  <a:lnTo>
                    <a:pt x="0" y="17434"/>
                  </a:lnTo>
                  <a:cubicBezTo>
                    <a:pt x="78" y="17434"/>
                    <a:pt x="155" y="17531"/>
                    <a:pt x="233" y="17609"/>
                  </a:cubicBezTo>
                  <a:lnTo>
                    <a:pt x="25492" y="253"/>
                  </a:lnTo>
                  <a:cubicBezTo>
                    <a:pt x="25492" y="175"/>
                    <a:pt x="25414" y="98"/>
                    <a:pt x="2541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82;p3"/>
            <p:cNvSpPr/>
            <p:nvPr/>
          </p:nvSpPr>
          <p:spPr>
            <a:xfrm>
              <a:off x="3119200" y="563050"/>
              <a:ext cx="611150" cy="421825"/>
            </a:xfrm>
            <a:custGeom>
              <a:avLst/>
              <a:gdLst/>
              <a:ahLst/>
              <a:cxnLst/>
              <a:rect l="l" t="t" r="r" b="b"/>
              <a:pathLst>
                <a:path w="24446" h="16873" extrusionOk="0">
                  <a:moveTo>
                    <a:pt x="24368" y="1"/>
                  </a:moveTo>
                  <a:lnTo>
                    <a:pt x="0" y="16698"/>
                  </a:lnTo>
                  <a:cubicBezTo>
                    <a:pt x="78" y="16795"/>
                    <a:pt x="155" y="16795"/>
                    <a:pt x="233" y="16872"/>
                  </a:cubicBezTo>
                  <a:lnTo>
                    <a:pt x="24446" y="233"/>
                  </a:lnTo>
                  <a:cubicBezTo>
                    <a:pt x="24446" y="156"/>
                    <a:pt x="24368" y="78"/>
                    <a:pt x="2436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83;p3"/>
            <p:cNvSpPr/>
            <p:nvPr/>
          </p:nvSpPr>
          <p:spPr>
            <a:xfrm>
              <a:off x="3159375" y="609550"/>
              <a:ext cx="575325" cy="397600"/>
            </a:xfrm>
            <a:custGeom>
              <a:avLst/>
              <a:gdLst/>
              <a:ahLst/>
              <a:cxnLst/>
              <a:rect l="l" t="t" r="r" b="b"/>
              <a:pathLst>
                <a:path w="23013" h="15904" extrusionOk="0">
                  <a:moveTo>
                    <a:pt x="23013" y="0"/>
                  </a:moveTo>
                  <a:lnTo>
                    <a:pt x="1" y="15729"/>
                  </a:lnTo>
                  <a:cubicBezTo>
                    <a:pt x="78" y="15806"/>
                    <a:pt x="156" y="15806"/>
                    <a:pt x="253" y="15903"/>
                  </a:cubicBezTo>
                  <a:lnTo>
                    <a:pt x="23013" y="233"/>
                  </a:lnTo>
                  <a:lnTo>
                    <a:pt x="23013"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4;p3"/>
            <p:cNvSpPr/>
            <p:nvPr/>
          </p:nvSpPr>
          <p:spPr>
            <a:xfrm>
              <a:off x="3203925" y="657975"/>
              <a:ext cx="530775" cy="365150"/>
            </a:xfrm>
            <a:custGeom>
              <a:avLst/>
              <a:gdLst/>
              <a:ahLst/>
              <a:cxnLst/>
              <a:rect l="l" t="t" r="r" b="b"/>
              <a:pathLst>
                <a:path w="21231" h="14606" extrusionOk="0">
                  <a:moveTo>
                    <a:pt x="21231" y="0"/>
                  </a:moveTo>
                  <a:lnTo>
                    <a:pt x="1" y="14528"/>
                  </a:lnTo>
                  <a:cubicBezTo>
                    <a:pt x="156" y="14606"/>
                    <a:pt x="233" y="14606"/>
                    <a:pt x="311" y="14606"/>
                  </a:cubicBezTo>
                  <a:lnTo>
                    <a:pt x="21231" y="310"/>
                  </a:lnTo>
                  <a:lnTo>
                    <a:pt x="2123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3"/>
            <p:cNvSpPr/>
            <p:nvPr/>
          </p:nvSpPr>
          <p:spPr>
            <a:xfrm>
              <a:off x="3256225" y="712200"/>
              <a:ext cx="472200" cy="324975"/>
            </a:xfrm>
            <a:custGeom>
              <a:avLst/>
              <a:gdLst/>
              <a:ahLst/>
              <a:cxnLst/>
              <a:rect l="l" t="t" r="r" b="b"/>
              <a:pathLst>
                <a:path w="18888" h="12999" extrusionOk="0">
                  <a:moveTo>
                    <a:pt x="18887" y="1"/>
                  </a:moveTo>
                  <a:lnTo>
                    <a:pt x="1" y="12921"/>
                  </a:lnTo>
                  <a:cubicBezTo>
                    <a:pt x="156" y="12921"/>
                    <a:pt x="253" y="12998"/>
                    <a:pt x="408" y="12998"/>
                  </a:cubicBezTo>
                  <a:lnTo>
                    <a:pt x="18887" y="330"/>
                  </a:lnTo>
                  <a:lnTo>
                    <a:pt x="18887"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86;p3"/>
            <p:cNvSpPr/>
            <p:nvPr/>
          </p:nvSpPr>
          <p:spPr>
            <a:xfrm>
              <a:off x="3318700" y="772750"/>
              <a:ext cx="393725" cy="270725"/>
            </a:xfrm>
            <a:custGeom>
              <a:avLst/>
              <a:gdLst/>
              <a:ahLst/>
              <a:cxnLst/>
              <a:rect l="l" t="t" r="r" b="b"/>
              <a:pathLst>
                <a:path w="15749" h="10829" extrusionOk="0">
                  <a:moveTo>
                    <a:pt x="15749" y="0"/>
                  </a:moveTo>
                  <a:lnTo>
                    <a:pt x="1" y="10828"/>
                  </a:lnTo>
                  <a:lnTo>
                    <a:pt x="485" y="10828"/>
                  </a:lnTo>
                  <a:lnTo>
                    <a:pt x="15671" y="407"/>
                  </a:lnTo>
                  <a:cubicBezTo>
                    <a:pt x="15671" y="252"/>
                    <a:pt x="15749" y="174"/>
                    <a:pt x="1574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7;p3"/>
            <p:cNvSpPr/>
            <p:nvPr/>
          </p:nvSpPr>
          <p:spPr>
            <a:xfrm>
              <a:off x="3399575" y="845375"/>
              <a:ext cx="280425" cy="191800"/>
            </a:xfrm>
            <a:custGeom>
              <a:avLst/>
              <a:gdLst/>
              <a:ahLst/>
              <a:cxnLst/>
              <a:rect l="l" t="t" r="r" b="b"/>
              <a:pathLst>
                <a:path w="11217" h="7672" extrusionOk="0">
                  <a:moveTo>
                    <a:pt x="11216" y="1"/>
                  </a:moveTo>
                  <a:lnTo>
                    <a:pt x="1" y="7671"/>
                  </a:lnTo>
                  <a:cubicBezTo>
                    <a:pt x="233" y="7594"/>
                    <a:pt x="407" y="7594"/>
                    <a:pt x="562" y="7594"/>
                  </a:cubicBezTo>
                  <a:lnTo>
                    <a:pt x="10887" y="485"/>
                  </a:lnTo>
                  <a:cubicBezTo>
                    <a:pt x="10984" y="330"/>
                    <a:pt x="11061" y="175"/>
                    <a:pt x="1121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8" name="Google Shape;88;p3"/>
          <p:cNvGrpSpPr/>
          <p:nvPr/>
        </p:nvGrpSpPr>
        <p:grpSpPr>
          <a:xfrm>
            <a:off x="8565939" y="2998375"/>
            <a:ext cx="925310" cy="943383"/>
            <a:chOff x="595389" y="1761100"/>
            <a:chExt cx="925310" cy="943383"/>
          </a:xfrm>
        </p:grpSpPr>
        <p:cxnSp>
          <p:nvCxnSpPr>
            <p:cNvPr id="89" name="Google Shape;89;p3"/>
            <p:cNvCxnSpPr/>
            <p:nvPr/>
          </p:nvCxnSpPr>
          <p:spPr>
            <a:xfrm>
              <a:off x="790199" y="2065118"/>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90" name="Google Shape;90;p3"/>
            <p:cNvCxnSpPr/>
            <p:nvPr/>
          </p:nvCxnSpPr>
          <p:spPr>
            <a:xfrm>
              <a:off x="595389" y="2117083"/>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91" name="Google Shape;91;p3"/>
            <p:cNvCxnSpPr/>
            <p:nvPr/>
          </p:nvCxnSpPr>
          <p:spPr>
            <a:xfrm>
              <a:off x="656919" y="1761100"/>
              <a:ext cx="730500" cy="587400"/>
            </a:xfrm>
            <a:prstGeom prst="straightConnector1">
              <a:avLst/>
            </a:prstGeom>
            <a:noFill/>
            <a:ln w="9525" cap="flat" cmpd="sng">
              <a:solidFill>
                <a:schemeClr val="dk2"/>
              </a:solidFill>
              <a:prstDash val="solid"/>
              <a:round/>
              <a:headEnd type="none" w="med" len="med"/>
              <a:tailEnd type="none" w="med" len="med"/>
            </a:ln>
          </p:spPr>
        </p:cxnSp>
      </p:grpSp>
      <p:grpSp>
        <p:nvGrpSpPr>
          <p:cNvPr id="92" name="Google Shape;92;p3"/>
          <p:cNvGrpSpPr/>
          <p:nvPr/>
        </p:nvGrpSpPr>
        <p:grpSpPr>
          <a:xfrm>
            <a:off x="-316986" y="627862"/>
            <a:ext cx="925310" cy="943383"/>
            <a:chOff x="595389" y="1761100"/>
            <a:chExt cx="925310" cy="943383"/>
          </a:xfrm>
        </p:grpSpPr>
        <p:cxnSp>
          <p:nvCxnSpPr>
            <p:cNvPr id="93" name="Google Shape;93;p3"/>
            <p:cNvCxnSpPr/>
            <p:nvPr/>
          </p:nvCxnSpPr>
          <p:spPr>
            <a:xfrm>
              <a:off x="790199" y="2065118"/>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94" name="Google Shape;94;p3"/>
            <p:cNvCxnSpPr/>
            <p:nvPr/>
          </p:nvCxnSpPr>
          <p:spPr>
            <a:xfrm>
              <a:off x="595389" y="2117083"/>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95" name="Google Shape;95;p3"/>
            <p:cNvCxnSpPr/>
            <p:nvPr/>
          </p:nvCxnSpPr>
          <p:spPr>
            <a:xfrm>
              <a:off x="656919" y="1761100"/>
              <a:ext cx="730500" cy="587400"/>
            </a:xfrm>
            <a:prstGeom prst="straightConnector1">
              <a:avLst/>
            </a:prstGeom>
            <a:noFill/>
            <a:ln w="9525" cap="flat" cmpd="sng">
              <a:solidFill>
                <a:schemeClr val="dk2"/>
              </a:solidFill>
              <a:prstDash val="solid"/>
              <a:round/>
              <a:headEnd type="none" w="med" len="med"/>
              <a:tailEnd type="none" w="med" len="med"/>
            </a:ln>
          </p:spPr>
        </p:cxnSp>
      </p:grpSp>
      <p:grpSp>
        <p:nvGrpSpPr>
          <p:cNvPr id="96" name="Google Shape;96;p3"/>
          <p:cNvGrpSpPr/>
          <p:nvPr/>
        </p:nvGrpSpPr>
        <p:grpSpPr>
          <a:xfrm>
            <a:off x="958410" y="4505112"/>
            <a:ext cx="1584577" cy="196549"/>
            <a:chOff x="750197" y="155825"/>
            <a:chExt cx="1584577" cy="196549"/>
          </a:xfrm>
        </p:grpSpPr>
        <p:sp>
          <p:nvSpPr>
            <p:cNvPr id="97" name="Google Shape;97;p3"/>
            <p:cNvSpPr/>
            <p:nvPr/>
          </p:nvSpPr>
          <p:spPr>
            <a:xfrm rot="-5400000">
              <a:off x="2093744" y="299443"/>
              <a:ext cx="52930" cy="52930"/>
            </a:xfrm>
            <a:custGeom>
              <a:avLst/>
              <a:gdLst/>
              <a:ahLst/>
              <a:cxnLst/>
              <a:rect l="l" t="t" r="r" b="b"/>
              <a:pathLst>
                <a:path w="1221" h="1221" extrusionOk="0">
                  <a:moveTo>
                    <a:pt x="659" y="0"/>
                  </a:moveTo>
                  <a:cubicBezTo>
                    <a:pt x="252" y="0"/>
                    <a:pt x="0" y="252"/>
                    <a:pt x="0" y="640"/>
                  </a:cubicBezTo>
                  <a:cubicBezTo>
                    <a:pt x="0" y="969"/>
                    <a:pt x="252" y="1221"/>
                    <a:pt x="659" y="1221"/>
                  </a:cubicBezTo>
                  <a:cubicBezTo>
                    <a:pt x="969" y="1221"/>
                    <a:pt x="1221" y="969"/>
                    <a:pt x="1221" y="640"/>
                  </a:cubicBezTo>
                  <a:cubicBezTo>
                    <a:pt x="1221" y="252"/>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8;p3"/>
            <p:cNvSpPr/>
            <p:nvPr/>
          </p:nvSpPr>
          <p:spPr>
            <a:xfrm rot="-5400000">
              <a:off x="1915294" y="299855"/>
              <a:ext cx="52930" cy="52107"/>
            </a:xfrm>
            <a:custGeom>
              <a:avLst/>
              <a:gdLst/>
              <a:ahLst/>
              <a:cxnLst/>
              <a:rect l="l" t="t" r="r" b="b"/>
              <a:pathLst>
                <a:path w="1221" h="1202" extrusionOk="0">
                  <a:moveTo>
                    <a:pt x="659" y="1"/>
                  </a:moveTo>
                  <a:cubicBezTo>
                    <a:pt x="252" y="1"/>
                    <a:pt x="0" y="233"/>
                    <a:pt x="0" y="563"/>
                  </a:cubicBezTo>
                  <a:cubicBezTo>
                    <a:pt x="0" y="969"/>
                    <a:pt x="252" y="1202"/>
                    <a:pt x="659" y="1202"/>
                  </a:cubicBezTo>
                  <a:cubicBezTo>
                    <a:pt x="969" y="1202"/>
                    <a:pt x="1221" y="969"/>
                    <a:pt x="1221" y="563"/>
                  </a:cubicBezTo>
                  <a:cubicBezTo>
                    <a:pt x="1221" y="233"/>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9;p3"/>
            <p:cNvSpPr/>
            <p:nvPr/>
          </p:nvSpPr>
          <p:spPr>
            <a:xfrm rot="-5400000">
              <a:off x="1735196" y="297753"/>
              <a:ext cx="52930" cy="56312"/>
            </a:xfrm>
            <a:custGeom>
              <a:avLst/>
              <a:gdLst/>
              <a:ahLst/>
              <a:cxnLst/>
              <a:rect l="l" t="t" r="r" b="b"/>
              <a:pathLst>
                <a:path w="1221" h="1299" extrusionOk="0">
                  <a:moveTo>
                    <a:pt x="659" y="0"/>
                  </a:moveTo>
                  <a:cubicBezTo>
                    <a:pt x="252" y="0"/>
                    <a:pt x="0" y="330"/>
                    <a:pt x="0" y="640"/>
                  </a:cubicBezTo>
                  <a:cubicBezTo>
                    <a:pt x="0" y="969"/>
                    <a:pt x="252" y="1298"/>
                    <a:pt x="659" y="1298"/>
                  </a:cubicBezTo>
                  <a:cubicBezTo>
                    <a:pt x="969" y="1298"/>
                    <a:pt x="1221" y="969"/>
                    <a:pt x="1221" y="640"/>
                  </a:cubicBezTo>
                  <a:cubicBezTo>
                    <a:pt x="1221" y="330"/>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0;p3"/>
            <p:cNvSpPr/>
            <p:nvPr/>
          </p:nvSpPr>
          <p:spPr>
            <a:xfrm rot="-5400000">
              <a:off x="1556334" y="297753"/>
              <a:ext cx="52930" cy="56312"/>
            </a:xfrm>
            <a:custGeom>
              <a:avLst/>
              <a:gdLst/>
              <a:ahLst/>
              <a:cxnLst/>
              <a:rect l="l" t="t" r="r" b="b"/>
              <a:pathLst>
                <a:path w="1221" h="1299" extrusionOk="0">
                  <a:moveTo>
                    <a:pt x="659" y="0"/>
                  </a:moveTo>
                  <a:cubicBezTo>
                    <a:pt x="252" y="0"/>
                    <a:pt x="0" y="330"/>
                    <a:pt x="0" y="659"/>
                  </a:cubicBezTo>
                  <a:cubicBezTo>
                    <a:pt x="0" y="969"/>
                    <a:pt x="252" y="1298"/>
                    <a:pt x="659" y="1298"/>
                  </a:cubicBezTo>
                  <a:cubicBezTo>
                    <a:pt x="969" y="1298"/>
                    <a:pt x="1221" y="969"/>
                    <a:pt x="1221" y="659"/>
                  </a:cubicBezTo>
                  <a:cubicBezTo>
                    <a:pt x="1221" y="330"/>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101;p3"/>
            <p:cNvSpPr/>
            <p:nvPr/>
          </p:nvSpPr>
          <p:spPr>
            <a:xfrm rot="-5400000">
              <a:off x="1378296" y="297753"/>
              <a:ext cx="52930" cy="56312"/>
            </a:xfrm>
            <a:custGeom>
              <a:avLst/>
              <a:gdLst/>
              <a:ahLst/>
              <a:cxnLst/>
              <a:rect l="l" t="t" r="r" b="b"/>
              <a:pathLst>
                <a:path w="1221" h="1299" extrusionOk="0">
                  <a:moveTo>
                    <a:pt x="659" y="1"/>
                  </a:moveTo>
                  <a:cubicBezTo>
                    <a:pt x="252" y="1"/>
                    <a:pt x="0" y="330"/>
                    <a:pt x="0" y="640"/>
                  </a:cubicBezTo>
                  <a:cubicBezTo>
                    <a:pt x="0" y="969"/>
                    <a:pt x="252" y="1299"/>
                    <a:pt x="659" y="1299"/>
                  </a:cubicBezTo>
                  <a:cubicBezTo>
                    <a:pt x="969" y="1299"/>
                    <a:pt x="1221" y="969"/>
                    <a:pt x="1221" y="640"/>
                  </a:cubicBezTo>
                  <a:cubicBezTo>
                    <a:pt x="1221" y="330"/>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02;p3"/>
            <p:cNvSpPr/>
            <p:nvPr/>
          </p:nvSpPr>
          <p:spPr>
            <a:xfrm rot="-5400000">
              <a:off x="1197765" y="299422"/>
              <a:ext cx="52930" cy="52974"/>
            </a:xfrm>
            <a:custGeom>
              <a:avLst/>
              <a:gdLst/>
              <a:ahLst/>
              <a:cxnLst/>
              <a:rect l="l" t="t" r="r" b="b"/>
              <a:pathLst>
                <a:path w="1221" h="1222" extrusionOk="0">
                  <a:moveTo>
                    <a:pt x="659" y="1"/>
                  </a:moveTo>
                  <a:cubicBezTo>
                    <a:pt x="252" y="1"/>
                    <a:pt x="0" y="253"/>
                    <a:pt x="0" y="660"/>
                  </a:cubicBezTo>
                  <a:cubicBezTo>
                    <a:pt x="0" y="970"/>
                    <a:pt x="252" y="1221"/>
                    <a:pt x="659" y="1221"/>
                  </a:cubicBezTo>
                  <a:cubicBezTo>
                    <a:pt x="969" y="1221"/>
                    <a:pt x="1221" y="970"/>
                    <a:pt x="1221" y="660"/>
                  </a:cubicBezTo>
                  <a:cubicBezTo>
                    <a:pt x="1221" y="253"/>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3"/>
            <p:cNvSpPr/>
            <p:nvPr/>
          </p:nvSpPr>
          <p:spPr>
            <a:xfrm rot="-5400000">
              <a:off x="1019336" y="299855"/>
              <a:ext cx="52930" cy="52107"/>
            </a:xfrm>
            <a:custGeom>
              <a:avLst/>
              <a:gdLst/>
              <a:ahLst/>
              <a:cxnLst/>
              <a:rect l="l" t="t" r="r" b="b"/>
              <a:pathLst>
                <a:path w="1221" h="1202" extrusionOk="0">
                  <a:moveTo>
                    <a:pt x="659" y="0"/>
                  </a:moveTo>
                  <a:cubicBezTo>
                    <a:pt x="252" y="0"/>
                    <a:pt x="0" y="233"/>
                    <a:pt x="0" y="640"/>
                  </a:cubicBezTo>
                  <a:cubicBezTo>
                    <a:pt x="0" y="969"/>
                    <a:pt x="252" y="1201"/>
                    <a:pt x="659" y="1201"/>
                  </a:cubicBezTo>
                  <a:cubicBezTo>
                    <a:pt x="969" y="1201"/>
                    <a:pt x="1221" y="969"/>
                    <a:pt x="1221" y="640"/>
                  </a:cubicBezTo>
                  <a:cubicBezTo>
                    <a:pt x="1221" y="233"/>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3"/>
            <p:cNvSpPr/>
            <p:nvPr/>
          </p:nvSpPr>
          <p:spPr>
            <a:xfrm rot="-5400000">
              <a:off x="840886" y="299443"/>
              <a:ext cx="52930" cy="52930"/>
            </a:xfrm>
            <a:custGeom>
              <a:avLst/>
              <a:gdLst/>
              <a:ahLst/>
              <a:cxnLst/>
              <a:rect l="l" t="t" r="r" b="b"/>
              <a:pathLst>
                <a:path w="1221" h="1221" extrusionOk="0">
                  <a:moveTo>
                    <a:pt x="659" y="1"/>
                  </a:moveTo>
                  <a:cubicBezTo>
                    <a:pt x="252" y="1"/>
                    <a:pt x="0" y="252"/>
                    <a:pt x="0" y="582"/>
                  </a:cubicBezTo>
                  <a:cubicBezTo>
                    <a:pt x="0" y="969"/>
                    <a:pt x="252" y="1221"/>
                    <a:pt x="659" y="1221"/>
                  </a:cubicBezTo>
                  <a:cubicBezTo>
                    <a:pt x="969" y="1221"/>
                    <a:pt x="1221" y="969"/>
                    <a:pt x="1221" y="582"/>
                  </a:cubicBezTo>
                  <a:cubicBezTo>
                    <a:pt x="1221" y="252"/>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3"/>
            <p:cNvSpPr/>
            <p:nvPr/>
          </p:nvSpPr>
          <p:spPr>
            <a:xfrm rot="-5400000">
              <a:off x="2181051" y="155825"/>
              <a:ext cx="56312" cy="56312"/>
            </a:xfrm>
            <a:custGeom>
              <a:avLst/>
              <a:gdLst/>
              <a:ahLst/>
              <a:cxnLst/>
              <a:rect l="l" t="t" r="r" b="b"/>
              <a:pathLst>
                <a:path w="1299" h="1299" extrusionOk="0">
                  <a:moveTo>
                    <a:pt x="640" y="1"/>
                  </a:moveTo>
                  <a:cubicBezTo>
                    <a:pt x="330" y="1"/>
                    <a:pt x="0" y="330"/>
                    <a:pt x="0" y="659"/>
                  </a:cubicBezTo>
                  <a:cubicBezTo>
                    <a:pt x="0" y="969"/>
                    <a:pt x="330" y="1299"/>
                    <a:pt x="640" y="1299"/>
                  </a:cubicBezTo>
                  <a:cubicBezTo>
                    <a:pt x="969" y="1299"/>
                    <a:pt x="1298" y="969"/>
                    <a:pt x="1298" y="659"/>
                  </a:cubicBezTo>
                  <a:cubicBezTo>
                    <a:pt x="1298" y="330"/>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3"/>
            <p:cNvSpPr/>
            <p:nvPr/>
          </p:nvSpPr>
          <p:spPr>
            <a:xfrm rot="-5400000">
              <a:off x="2000953" y="157927"/>
              <a:ext cx="56312" cy="52107"/>
            </a:xfrm>
            <a:custGeom>
              <a:avLst/>
              <a:gdLst/>
              <a:ahLst/>
              <a:cxnLst/>
              <a:rect l="l" t="t" r="r" b="b"/>
              <a:pathLst>
                <a:path w="1299" h="1202" extrusionOk="0">
                  <a:moveTo>
                    <a:pt x="640" y="0"/>
                  </a:moveTo>
                  <a:cubicBezTo>
                    <a:pt x="330" y="0"/>
                    <a:pt x="0" y="233"/>
                    <a:pt x="0" y="640"/>
                  </a:cubicBezTo>
                  <a:cubicBezTo>
                    <a:pt x="0" y="969"/>
                    <a:pt x="330" y="1201"/>
                    <a:pt x="640" y="1201"/>
                  </a:cubicBezTo>
                  <a:cubicBezTo>
                    <a:pt x="969" y="1201"/>
                    <a:pt x="1298" y="969"/>
                    <a:pt x="1298" y="640"/>
                  </a:cubicBezTo>
                  <a:cubicBezTo>
                    <a:pt x="1298" y="233"/>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7;p3"/>
            <p:cNvSpPr/>
            <p:nvPr/>
          </p:nvSpPr>
          <p:spPr>
            <a:xfrm rot="-5400000">
              <a:off x="1822503" y="157515"/>
              <a:ext cx="56312" cy="52930"/>
            </a:xfrm>
            <a:custGeom>
              <a:avLst/>
              <a:gdLst/>
              <a:ahLst/>
              <a:cxnLst/>
              <a:rect l="l" t="t" r="r" b="b"/>
              <a:pathLst>
                <a:path w="1299" h="1221" extrusionOk="0">
                  <a:moveTo>
                    <a:pt x="640" y="0"/>
                  </a:moveTo>
                  <a:cubicBezTo>
                    <a:pt x="330" y="0"/>
                    <a:pt x="0" y="252"/>
                    <a:pt x="0" y="562"/>
                  </a:cubicBezTo>
                  <a:cubicBezTo>
                    <a:pt x="0" y="969"/>
                    <a:pt x="330" y="1221"/>
                    <a:pt x="640" y="1221"/>
                  </a:cubicBezTo>
                  <a:cubicBezTo>
                    <a:pt x="969" y="1221"/>
                    <a:pt x="1298" y="969"/>
                    <a:pt x="1298" y="562"/>
                  </a:cubicBezTo>
                  <a:cubicBezTo>
                    <a:pt x="1298" y="252"/>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p3"/>
            <p:cNvSpPr/>
            <p:nvPr/>
          </p:nvSpPr>
          <p:spPr>
            <a:xfrm rot="-5400000">
              <a:off x="1644053" y="157927"/>
              <a:ext cx="56312" cy="52107"/>
            </a:xfrm>
            <a:custGeom>
              <a:avLst/>
              <a:gdLst/>
              <a:ahLst/>
              <a:cxnLst/>
              <a:rect l="l" t="t" r="r" b="b"/>
              <a:pathLst>
                <a:path w="1299" h="1202" extrusionOk="0">
                  <a:moveTo>
                    <a:pt x="640" y="1"/>
                  </a:moveTo>
                  <a:cubicBezTo>
                    <a:pt x="330" y="1"/>
                    <a:pt x="0" y="233"/>
                    <a:pt x="0" y="563"/>
                  </a:cubicBezTo>
                  <a:cubicBezTo>
                    <a:pt x="0" y="969"/>
                    <a:pt x="330" y="1202"/>
                    <a:pt x="640" y="1202"/>
                  </a:cubicBezTo>
                  <a:cubicBezTo>
                    <a:pt x="969" y="1202"/>
                    <a:pt x="1298" y="969"/>
                    <a:pt x="1298" y="563"/>
                  </a:cubicBezTo>
                  <a:cubicBezTo>
                    <a:pt x="1298" y="233"/>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3"/>
            <p:cNvSpPr/>
            <p:nvPr/>
          </p:nvSpPr>
          <p:spPr>
            <a:xfrm rot="-5400000">
              <a:off x="1463955" y="155825"/>
              <a:ext cx="56312" cy="56312"/>
            </a:xfrm>
            <a:custGeom>
              <a:avLst/>
              <a:gdLst/>
              <a:ahLst/>
              <a:cxnLst/>
              <a:rect l="l" t="t" r="r" b="b"/>
              <a:pathLst>
                <a:path w="1299" h="1299" extrusionOk="0">
                  <a:moveTo>
                    <a:pt x="640" y="0"/>
                  </a:moveTo>
                  <a:cubicBezTo>
                    <a:pt x="330" y="0"/>
                    <a:pt x="0" y="330"/>
                    <a:pt x="0" y="640"/>
                  </a:cubicBezTo>
                  <a:cubicBezTo>
                    <a:pt x="0" y="969"/>
                    <a:pt x="330" y="1298"/>
                    <a:pt x="640" y="1298"/>
                  </a:cubicBezTo>
                  <a:cubicBezTo>
                    <a:pt x="969" y="1298"/>
                    <a:pt x="1298" y="969"/>
                    <a:pt x="1298" y="640"/>
                  </a:cubicBezTo>
                  <a:cubicBezTo>
                    <a:pt x="1298" y="330"/>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10;p3"/>
            <p:cNvSpPr/>
            <p:nvPr/>
          </p:nvSpPr>
          <p:spPr>
            <a:xfrm rot="-5400000">
              <a:off x="1285505" y="156237"/>
              <a:ext cx="56312" cy="55488"/>
            </a:xfrm>
            <a:custGeom>
              <a:avLst/>
              <a:gdLst/>
              <a:ahLst/>
              <a:cxnLst/>
              <a:rect l="l" t="t" r="r" b="b"/>
              <a:pathLst>
                <a:path w="1299" h="1280" extrusionOk="0">
                  <a:moveTo>
                    <a:pt x="640" y="1"/>
                  </a:moveTo>
                  <a:cubicBezTo>
                    <a:pt x="330" y="1"/>
                    <a:pt x="0" y="311"/>
                    <a:pt x="0" y="640"/>
                  </a:cubicBezTo>
                  <a:cubicBezTo>
                    <a:pt x="0" y="969"/>
                    <a:pt x="330" y="1279"/>
                    <a:pt x="640" y="1279"/>
                  </a:cubicBezTo>
                  <a:cubicBezTo>
                    <a:pt x="969" y="1279"/>
                    <a:pt x="1298" y="969"/>
                    <a:pt x="1298" y="640"/>
                  </a:cubicBezTo>
                  <a:cubicBezTo>
                    <a:pt x="1298" y="311"/>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11;p3"/>
            <p:cNvSpPr/>
            <p:nvPr/>
          </p:nvSpPr>
          <p:spPr>
            <a:xfrm rot="-5400000">
              <a:off x="1107055" y="155825"/>
              <a:ext cx="56312" cy="56312"/>
            </a:xfrm>
            <a:custGeom>
              <a:avLst/>
              <a:gdLst/>
              <a:ahLst/>
              <a:cxnLst/>
              <a:rect l="l" t="t" r="r" b="b"/>
              <a:pathLst>
                <a:path w="1299" h="1299" extrusionOk="0">
                  <a:moveTo>
                    <a:pt x="640" y="1"/>
                  </a:moveTo>
                  <a:cubicBezTo>
                    <a:pt x="330" y="1"/>
                    <a:pt x="0" y="330"/>
                    <a:pt x="0" y="640"/>
                  </a:cubicBezTo>
                  <a:cubicBezTo>
                    <a:pt x="0" y="970"/>
                    <a:pt x="330" y="1299"/>
                    <a:pt x="640" y="1299"/>
                  </a:cubicBezTo>
                  <a:cubicBezTo>
                    <a:pt x="969" y="1299"/>
                    <a:pt x="1298" y="970"/>
                    <a:pt x="1298" y="640"/>
                  </a:cubicBezTo>
                  <a:cubicBezTo>
                    <a:pt x="1298" y="330"/>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12;p3"/>
            <p:cNvSpPr/>
            <p:nvPr/>
          </p:nvSpPr>
          <p:spPr>
            <a:xfrm rot="-5400000">
              <a:off x="926957" y="157927"/>
              <a:ext cx="56312" cy="52107"/>
            </a:xfrm>
            <a:custGeom>
              <a:avLst/>
              <a:gdLst/>
              <a:ahLst/>
              <a:cxnLst/>
              <a:rect l="l" t="t" r="r" b="b"/>
              <a:pathLst>
                <a:path w="1299" h="1202" extrusionOk="0">
                  <a:moveTo>
                    <a:pt x="640" y="0"/>
                  </a:moveTo>
                  <a:cubicBezTo>
                    <a:pt x="330" y="0"/>
                    <a:pt x="0" y="233"/>
                    <a:pt x="0" y="640"/>
                  </a:cubicBezTo>
                  <a:cubicBezTo>
                    <a:pt x="0" y="969"/>
                    <a:pt x="330" y="1201"/>
                    <a:pt x="640" y="1201"/>
                  </a:cubicBezTo>
                  <a:cubicBezTo>
                    <a:pt x="969" y="1201"/>
                    <a:pt x="1298" y="969"/>
                    <a:pt x="1298" y="640"/>
                  </a:cubicBezTo>
                  <a:cubicBezTo>
                    <a:pt x="1298" y="233"/>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13;p3"/>
            <p:cNvSpPr/>
            <p:nvPr/>
          </p:nvSpPr>
          <p:spPr>
            <a:xfrm rot="-5400000">
              <a:off x="748507" y="157515"/>
              <a:ext cx="56312" cy="52930"/>
            </a:xfrm>
            <a:custGeom>
              <a:avLst/>
              <a:gdLst/>
              <a:ahLst/>
              <a:cxnLst/>
              <a:rect l="l" t="t" r="r" b="b"/>
              <a:pathLst>
                <a:path w="1299" h="1221" extrusionOk="0">
                  <a:moveTo>
                    <a:pt x="640" y="1"/>
                  </a:moveTo>
                  <a:cubicBezTo>
                    <a:pt x="330" y="1"/>
                    <a:pt x="0" y="252"/>
                    <a:pt x="0" y="562"/>
                  </a:cubicBezTo>
                  <a:cubicBezTo>
                    <a:pt x="0" y="969"/>
                    <a:pt x="330" y="1221"/>
                    <a:pt x="640" y="1221"/>
                  </a:cubicBezTo>
                  <a:cubicBezTo>
                    <a:pt x="969" y="1221"/>
                    <a:pt x="1298" y="969"/>
                    <a:pt x="1298" y="562"/>
                  </a:cubicBezTo>
                  <a:cubicBezTo>
                    <a:pt x="1298" y="252"/>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4;p3"/>
            <p:cNvSpPr/>
            <p:nvPr/>
          </p:nvSpPr>
          <p:spPr>
            <a:xfrm rot="-5400000">
              <a:off x="2281844" y="299443"/>
              <a:ext cx="52930" cy="52930"/>
            </a:xfrm>
            <a:custGeom>
              <a:avLst/>
              <a:gdLst/>
              <a:ahLst/>
              <a:cxnLst/>
              <a:rect l="l" t="t" r="r" b="b"/>
              <a:pathLst>
                <a:path w="1221" h="1221" extrusionOk="0">
                  <a:moveTo>
                    <a:pt x="659" y="0"/>
                  </a:moveTo>
                  <a:cubicBezTo>
                    <a:pt x="252" y="0"/>
                    <a:pt x="0" y="252"/>
                    <a:pt x="0" y="640"/>
                  </a:cubicBezTo>
                  <a:cubicBezTo>
                    <a:pt x="0" y="969"/>
                    <a:pt x="252" y="1221"/>
                    <a:pt x="659" y="1221"/>
                  </a:cubicBezTo>
                  <a:cubicBezTo>
                    <a:pt x="969" y="1221"/>
                    <a:pt x="1221" y="969"/>
                    <a:pt x="1221" y="640"/>
                  </a:cubicBezTo>
                  <a:cubicBezTo>
                    <a:pt x="1221" y="252"/>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5" name="Google Shape;115;p3"/>
          <p:cNvSpPr txBox="1">
            <a:spLocks noGrp="1"/>
          </p:cNvSpPr>
          <p:nvPr>
            <p:ph type="title"/>
          </p:nvPr>
        </p:nvSpPr>
        <p:spPr>
          <a:xfrm>
            <a:off x="4063762" y="2309550"/>
            <a:ext cx="4030500" cy="904800"/>
          </a:xfrm>
          <a:prstGeom prst="rect">
            <a:avLst/>
          </a:prstGeom>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lvl1pPr lvl="0" rtl="0">
              <a:spcBef>
                <a:spcPts val="0"/>
              </a:spcBef>
              <a:spcAft>
                <a:spcPts val="0"/>
              </a:spcAft>
              <a:buSzPts val="2400"/>
              <a:buNone/>
              <a:defRPr sz="4800">
                <a:solidFill>
                  <a:schemeClr val="dk1"/>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116" name="Google Shape;116;p3"/>
          <p:cNvSpPr txBox="1">
            <a:spLocks noGrp="1"/>
          </p:cNvSpPr>
          <p:nvPr>
            <p:ph type="title" idx="2" hasCustomPrompt="1"/>
          </p:nvPr>
        </p:nvSpPr>
        <p:spPr>
          <a:xfrm>
            <a:off x="5548308" y="1494475"/>
            <a:ext cx="1061400" cy="719700"/>
          </a:xfrm>
          <a:prstGeom prst="rect">
            <a:avLst/>
          </a:prstGeom>
          <a:gradFill>
            <a:gsLst>
              <a:gs pos="0">
                <a:schemeClr val="accent3"/>
              </a:gs>
              <a:gs pos="100000">
                <a:schemeClr val="accent4"/>
              </a:gs>
            </a:gsLst>
            <a:lin ang="13500032" scaled="0"/>
          </a:gradFill>
        </p:spPr>
        <p:txBody>
          <a:bodyPr spcFirstLastPara="1" wrap="square" lIns="91425" tIns="91425" rIns="91425" bIns="91425" anchor="ctr" anchorCtr="0">
            <a:noAutofit/>
          </a:bodyPr>
          <a:lstStyle>
            <a:lvl1pPr lvl="0" rtl="0">
              <a:spcBef>
                <a:spcPts val="0"/>
              </a:spcBef>
              <a:spcAft>
                <a:spcPts val="0"/>
              </a:spcAft>
              <a:buSzPts val="4800"/>
              <a:buNone/>
              <a:defRPr sz="3600">
                <a:solidFill>
                  <a:schemeClr val="lt1"/>
                </a:solidFill>
              </a:defRPr>
            </a:lvl1pPr>
            <a:lvl2pPr lvl="1" algn="ctr" rtl="0">
              <a:spcBef>
                <a:spcPts val="0"/>
              </a:spcBef>
              <a:spcAft>
                <a:spcPts val="0"/>
              </a:spcAft>
              <a:buSzPts val="4800"/>
              <a:buNone/>
              <a:defRPr sz="4800"/>
            </a:lvl2pPr>
            <a:lvl3pPr lvl="2" algn="ctr" rtl="0">
              <a:spcBef>
                <a:spcPts val="0"/>
              </a:spcBef>
              <a:spcAft>
                <a:spcPts val="0"/>
              </a:spcAft>
              <a:buSzPts val="4800"/>
              <a:buNone/>
              <a:defRPr sz="4800"/>
            </a:lvl3pPr>
            <a:lvl4pPr lvl="3" algn="ctr" rtl="0">
              <a:spcBef>
                <a:spcPts val="0"/>
              </a:spcBef>
              <a:spcAft>
                <a:spcPts val="0"/>
              </a:spcAft>
              <a:buSzPts val="4800"/>
              <a:buNone/>
              <a:defRPr sz="4800"/>
            </a:lvl4pPr>
            <a:lvl5pPr lvl="4" algn="ctr" rtl="0">
              <a:spcBef>
                <a:spcPts val="0"/>
              </a:spcBef>
              <a:spcAft>
                <a:spcPts val="0"/>
              </a:spcAft>
              <a:buSzPts val="4800"/>
              <a:buNone/>
              <a:defRPr sz="4800"/>
            </a:lvl5pPr>
            <a:lvl6pPr lvl="5" algn="ctr" rtl="0">
              <a:spcBef>
                <a:spcPts val="0"/>
              </a:spcBef>
              <a:spcAft>
                <a:spcPts val="0"/>
              </a:spcAft>
              <a:buSzPts val="4800"/>
              <a:buNone/>
              <a:defRPr sz="4800"/>
            </a:lvl6pPr>
            <a:lvl7pPr lvl="6" algn="ctr" rtl="0">
              <a:spcBef>
                <a:spcPts val="0"/>
              </a:spcBef>
              <a:spcAft>
                <a:spcPts val="0"/>
              </a:spcAft>
              <a:buSzPts val="4800"/>
              <a:buNone/>
              <a:defRPr sz="4800"/>
            </a:lvl7pPr>
            <a:lvl8pPr lvl="7" algn="ctr" rtl="0">
              <a:spcBef>
                <a:spcPts val="0"/>
              </a:spcBef>
              <a:spcAft>
                <a:spcPts val="0"/>
              </a:spcAft>
              <a:buSzPts val="4800"/>
              <a:buNone/>
              <a:defRPr sz="4800"/>
            </a:lvl8pPr>
            <a:lvl9pPr lvl="8" algn="ctr" rtl="0">
              <a:spcBef>
                <a:spcPts val="0"/>
              </a:spcBef>
              <a:spcAft>
                <a:spcPts val="0"/>
              </a:spcAft>
              <a:buSzPts val="4800"/>
              <a:buNone/>
              <a:defRPr sz="4800"/>
            </a:lvl9pPr>
          </a:lstStyle>
          <a:p>
            <a:r>
              <a:t>xx%</a:t>
            </a:r>
          </a:p>
        </p:txBody>
      </p:sp>
      <p:sp>
        <p:nvSpPr>
          <p:cNvPr id="117" name="Google Shape;117;p3"/>
          <p:cNvSpPr txBox="1">
            <a:spLocks noGrp="1"/>
          </p:cNvSpPr>
          <p:nvPr>
            <p:ph type="subTitle" idx="1"/>
          </p:nvPr>
        </p:nvSpPr>
        <p:spPr>
          <a:xfrm>
            <a:off x="4063750" y="3309725"/>
            <a:ext cx="4030500" cy="405900"/>
          </a:xfrm>
          <a:prstGeom prst="rect">
            <a:avLst/>
          </a:prstGeom>
          <a:gradFill>
            <a:gsLst>
              <a:gs pos="0">
                <a:schemeClr val="accent3"/>
              </a:gs>
              <a:gs pos="100000">
                <a:schemeClr val="accent4"/>
              </a:gs>
            </a:gsLst>
            <a:lin ang="13500032" scaled="0"/>
          </a:gradFill>
        </p:spPr>
        <p:txBody>
          <a:bodyPr spcFirstLastPara="1" wrap="square" lIns="91425" tIns="91425" rIns="91425" bIns="91425" anchor="t" anchorCtr="0">
            <a:noAutofit/>
          </a:bodyPr>
          <a:lstStyle>
            <a:lvl1pPr lvl="0" algn="ctr">
              <a:spcBef>
                <a:spcPts val="0"/>
              </a:spcBef>
              <a:spcAft>
                <a:spcPts val="0"/>
              </a:spcAft>
              <a:buSzPts val="1400"/>
              <a:buNone/>
              <a:defRPr sz="16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8" name="Google Shape;118;p3"/>
          <p:cNvSpPr>
            <a:spLocks noGrp="1"/>
          </p:cNvSpPr>
          <p:nvPr>
            <p:ph type="pic" idx="3"/>
          </p:nvPr>
        </p:nvSpPr>
        <p:spPr>
          <a:xfrm>
            <a:off x="958388" y="986850"/>
            <a:ext cx="2579100" cy="3169800"/>
          </a:xfrm>
          <a:prstGeom prst="rect">
            <a:avLst/>
          </a:prstGeom>
          <a:noFill/>
          <a:ln w="19050" cap="flat" cmpd="sng">
            <a:solidFill>
              <a:schemeClr val="accent5"/>
            </a:solidFill>
            <a:prstDash val="solid"/>
            <a:round/>
            <a:headEnd type="none" w="sm" len="sm"/>
            <a:tailEnd type="none" w="sm" len="sm"/>
          </a:ln>
          <a:effectLst>
            <a:outerShdw blurRad="57150" dist="19050" dir="5400000" algn="bl" rotWithShape="0">
              <a:srgbClr val="000000">
                <a:alpha val="50000"/>
              </a:srgbClr>
            </a:outerShdw>
          </a:effectLst>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ackground 1">
  <p:cSld name="CUSTOM_2_1">
    <p:bg>
      <p:bgPr>
        <a:gradFill>
          <a:gsLst>
            <a:gs pos="0">
              <a:schemeClr val="lt2"/>
            </a:gs>
            <a:gs pos="11000">
              <a:schemeClr val="lt2"/>
            </a:gs>
            <a:gs pos="49000">
              <a:schemeClr val="accent2"/>
            </a:gs>
            <a:gs pos="75000">
              <a:schemeClr val="lt2"/>
            </a:gs>
            <a:gs pos="100000">
              <a:schemeClr val="accent1"/>
            </a:gs>
          </a:gsLst>
          <a:lin ang="8099331" scaled="0"/>
        </a:gradFill>
        <a:effectLst/>
      </p:bgPr>
    </p:bg>
    <p:spTree>
      <p:nvGrpSpPr>
        <p:cNvPr id="1" name="Shape 2193"/>
        <p:cNvGrpSpPr/>
        <p:nvPr/>
      </p:nvGrpSpPr>
      <p:grpSpPr>
        <a:xfrm>
          <a:off x="0" y="0"/>
          <a:ext cx="0" cy="0"/>
          <a:chOff x="0" y="0"/>
          <a:chExt cx="0" cy="0"/>
        </a:xfrm>
      </p:grpSpPr>
      <p:pic>
        <p:nvPicPr>
          <p:cNvPr id="2194" name="Google Shape;2194;p35"/>
          <p:cNvPicPr preferRelativeResize="0"/>
          <p:nvPr/>
        </p:nvPicPr>
        <p:blipFill>
          <a:blip r:embed="rId2">
            <a:alphaModFix/>
          </a:blip>
          <a:stretch>
            <a:fillRect/>
          </a:stretch>
        </p:blipFill>
        <p:spPr>
          <a:xfrm rot="-5400000">
            <a:off x="1993300" y="-1993300"/>
            <a:ext cx="5152625" cy="9139226"/>
          </a:xfrm>
          <a:prstGeom prst="rect">
            <a:avLst/>
          </a:prstGeom>
          <a:noFill/>
          <a:ln>
            <a:noFill/>
          </a:ln>
        </p:spPr>
      </p:pic>
      <p:grpSp>
        <p:nvGrpSpPr>
          <p:cNvPr id="2195" name="Google Shape;2195;p35"/>
          <p:cNvGrpSpPr/>
          <p:nvPr/>
        </p:nvGrpSpPr>
        <p:grpSpPr>
          <a:xfrm>
            <a:off x="-943205" y="812288"/>
            <a:ext cx="1656312" cy="1660374"/>
            <a:chOff x="2929375" y="236175"/>
            <a:chExt cx="805325" cy="807300"/>
          </a:xfrm>
        </p:grpSpPr>
        <p:sp>
          <p:nvSpPr>
            <p:cNvPr id="2196" name="Google Shape;2196;p35"/>
            <p:cNvSpPr/>
            <p:nvPr/>
          </p:nvSpPr>
          <p:spPr>
            <a:xfrm>
              <a:off x="2986025" y="241975"/>
              <a:ext cx="280400" cy="191800"/>
            </a:xfrm>
            <a:custGeom>
              <a:avLst/>
              <a:gdLst/>
              <a:ahLst/>
              <a:cxnLst/>
              <a:rect l="l" t="t" r="r" b="b"/>
              <a:pathLst>
                <a:path w="11216" h="7672" extrusionOk="0">
                  <a:moveTo>
                    <a:pt x="11216" y="1"/>
                  </a:moveTo>
                  <a:cubicBezTo>
                    <a:pt x="10964" y="1"/>
                    <a:pt x="10809" y="98"/>
                    <a:pt x="10577" y="98"/>
                  </a:cubicBezTo>
                  <a:lnTo>
                    <a:pt x="310" y="7110"/>
                  </a:lnTo>
                  <a:cubicBezTo>
                    <a:pt x="233" y="7265"/>
                    <a:pt x="155" y="7439"/>
                    <a:pt x="0" y="7672"/>
                  </a:cubicBezTo>
                  <a:lnTo>
                    <a:pt x="1121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7" name="Google Shape;2197;p35"/>
            <p:cNvSpPr/>
            <p:nvPr/>
          </p:nvSpPr>
          <p:spPr>
            <a:xfrm>
              <a:off x="2951650" y="236175"/>
              <a:ext cx="395650" cy="270250"/>
            </a:xfrm>
            <a:custGeom>
              <a:avLst/>
              <a:gdLst/>
              <a:ahLst/>
              <a:cxnLst/>
              <a:rect l="l" t="t" r="r" b="b"/>
              <a:pathLst>
                <a:path w="15826" h="10810" extrusionOk="0">
                  <a:moveTo>
                    <a:pt x="15341" y="1"/>
                  </a:moveTo>
                  <a:lnTo>
                    <a:pt x="155" y="10402"/>
                  </a:lnTo>
                  <a:cubicBezTo>
                    <a:pt x="155" y="10499"/>
                    <a:pt x="78" y="10654"/>
                    <a:pt x="0" y="10809"/>
                  </a:cubicBezTo>
                  <a:lnTo>
                    <a:pt x="1582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8" name="Google Shape;2198;p35"/>
            <p:cNvSpPr/>
            <p:nvPr/>
          </p:nvSpPr>
          <p:spPr>
            <a:xfrm>
              <a:off x="2935650" y="241975"/>
              <a:ext cx="472175" cy="324975"/>
            </a:xfrm>
            <a:custGeom>
              <a:avLst/>
              <a:gdLst/>
              <a:ahLst/>
              <a:cxnLst/>
              <a:rect l="l" t="t" r="r" b="b"/>
              <a:pathLst>
                <a:path w="18887" h="12999" extrusionOk="0">
                  <a:moveTo>
                    <a:pt x="18558" y="1"/>
                  </a:moveTo>
                  <a:lnTo>
                    <a:pt x="78" y="12689"/>
                  </a:lnTo>
                  <a:cubicBezTo>
                    <a:pt x="78" y="12766"/>
                    <a:pt x="78" y="12844"/>
                    <a:pt x="1" y="12999"/>
                  </a:cubicBezTo>
                  <a:lnTo>
                    <a:pt x="18887" y="98"/>
                  </a:lnTo>
                  <a:cubicBezTo>
                    <a:pt x="18790" y="1"/>
                    <a:pt x="18713" y="1"/>
                    <a:pt x="1855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9" name="Google Shape;2199;p35"/>
            <p:cNvSpPr/>
            <p:nvPr/>
          </p:nvSpPr>
          <p:spPr>
            <a:xfrm>
              <a:off x="2929375" y="254100"/>
              <a:ext cx="530750" cy="367575"/>
            </a:xfrm>
            <a:custGeom>
              <a:avLst/>
              <a:gdLst/>
              <a:ahLst/>
              <a:cxnLst/>
              <a:rect l="l" t="t" r="r" b="b"/>
              <a:pathLst>
                <a:path w="21230" h="14703" extrusionOk="0">
                  <a:moveTo>
                    <a:pt x="20978" y="0"/>
                  </a:moveTo>
                  <a:lnTo>
                    <a:pt x="77" y="14373"/>
                  </a:lnTo>
                  <a:cubicBezTo>
                    <a:pt x="77" y="14451"/>
                    <a:pt x="0" y="14528"/>
                    <a:pt x="0" y="14702"/>
                  </a:cubicBezTo>
                  <a:lnTo>
                    <a:pt x="21230" y="97"/>
                  </a:lnTo>
                  <a:cubicBezTo>
                    <a:pt x="21152" y="97"/>
                    <a:pt x="21075" y="97"/>
                    <a:pt x="2097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0" name="Google Shape;2200;p35"/>
            <p:cNvSpPr/>
            <p:nvPr/>
          </p:nvSpPr>
          <p:spPr>
            <a:xfrm>
              <a:off x="2929375" y="272500"/>
              <a:ext cx="577250" cy="397600"/>
            </a:xfrm>
            <a:custGeom>
              <a:avLst/>
              <a:gdLst/>
              <a:ahLst/>
              <a:cxnLst/>
              <a:rect l="l" t="t" r="r" b="b"/>
              <a:pathLst>
                <a:path w="23090" h="15904" extrusionOk="0">
                  <a:moveTo>
                    <a:pt x="22838" y="0"/>
                  </a:moveTo>
                  <a:lnTo>
                    <a:pt x="0" y="15574"/>
                  </a:lnTo>
                  <a:cubicBezTo>
                    <a:pt x="77" y="15729"/>
                    <a:pt x="77" y="15826"/>
                    <a:pt x="77" y="15903"/>
                  </a:cubicBezTo>
                  <a:lnTo>
                    <a:pt x="23089" y="155"/>
                  </a:lnTo>
                  <a:cubicBezTo>
                    <a:pt x="23012" y="78"/>
                    <a:pt x="22915" y="78"/>
                    <a:pt x="2283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1" name="Google Shape;2201;p35"/>
            <p:cNvSpPr/>
            <p:nvPr/>
          </p:nvSpPr>
          <p:spPr>
            <a:xfrm>
              <a:off x="2935650" y="294775"/>
              <a:ext cx="611175" cy="421825"/>
            </a:xfrm>
            <a:custGeom>
              <a:avLst/>
              <a:gdLst/>
              <a:ahLst/>
              <a:cxnLst/>
              <a:rect l="l" t="t" r="r" b="b"/>
              <a:pathLst>
                <a:path w="24447" h="16873" extrusionOk="0">
                  <a:moveTo>
                    <a:pt x="24214" y="0"/>
                  </a:moveTo>
                  <a:lnTo>
                    <a:pt x="1" y="16543"/>
                  </a:lnTo>
                  <a:cubicBezTo>
                    <a:pt x="1" y="16620"/>
                    <a:pt x="1" y="16698"/>
                    <a:pt x="78" y="16872"/>
                  </a:cubicBezTo>
                  <a:lnTo>
                    <a:pt x="24446" y="155"/>
                  </a:lnTo>
                  <a:cubicBezTo>
                    <a:pt x="24369" y="78"/>
                    <a:pt x="24291" y="0"/>
                    <a:pt x="2421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2" name="Google Shape;2202;p35"/>
            <p:cNvSpPr/>
            <p:nvPr/>
          </p:nvSpPr>
          <p:spPr>
            <a:xfrm>
              <a:off x="2945350" y="318975"/>
              <a:ext cx="637775" cy="439750"/>
            </a:xfrm>
            <a:custGeom>
              <a:avLst/>
              <a:gdLst/>
              <a:ahLst/>
              <a:cxnLst/>
              <a:rect l="l" t="t" r="r" b="b"/>
              <a:pathLst>
                <a:path w="25511" h="17590" extrusionOk="0">
                  <a:moveTo>
                    <a:pt x="25279" y="1"/>
                  </a:moveTo>
                  <a:lnTo>
                    <a:pt x="0" y="17357"/>
                  </a:lnTo>
                  <a:cubicBezTo>
                    <a:pt x="0" y="17434"/>
                    <a:pt x="97" y="17512"/>
                    <a:pt x="97" y="17589"/>
                  </a:cubicBezTo>
                  <a:lnTo>
                    <a:pt x="25511" y="156"/>
                  </a:lnTo>
                  <a:cubicBezTo>
                    <a:pt x="25434" y="78"/>
                    <a:pt x="25356" y="78"/>
                    <a:pt x="2527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3" name="Google Shape;2203;p35"/>
            <p:cNvSpPr/>
            <p:nvPr/>
          </p:nvSpPr>
          <p:spPr>
            <a:xfrm>
              <a:off x="2959875" y="347075"/>
              <a:ext cx="655700" cy="449900"/>
            </a:xfrm>
            <a:custGeom>
              <a:avLst/>
              <a:gdLst/>
              <a:ahLst/>
              <a:cxnLst/>
              <a:rect l="l" t="t" r="r" b="b"/>
              <a:pathLst>
                <a:path w="26228" h="17996" extrusionOk="0">
                  <a:moveTo>
                    <a:pt x="25976" y="0"/>
                  </a:moveTo>
                  <a:lnTo>
                    <a:pt x="0" y="17763"/>
                  </a:lnTo>
                  <a:cubicBezTo>
                    <a:pt x="0" y="17841"/>
                    <a:pt x="78" y="17918"/>
                    <a:pt x="78" y="17996"/>
                  </a:cubicBezTo>
                  <a:lnTo>
                    <a:pt x="26228" y="155"/>
                  </a:lnTo>
                  <a:cubicBezTo>
                    <a:pt x="26150" y="78"/>
                    <a:pt x="26053" y="0"/>
                    <a:pt x="2597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4" name="Google Shape;2204;p35"/>
            <p:cNvSpPr/>
            <p:nvPr/>
          </p:nvSpPr>
          <p:spPr>
            <a:xfrm>
              <a:off x="2977800" y="377575"/>
              <a:ext cx="663925" cy="457650"/>
            </a:xfrm>
            <a:custGeom>
              <a:avLst/>
              <a:gdLst/>
              <a:ahLst/>
              <a:cxnLst/>
              <a:rect l="l" t="t" r="r" b="b"/>
              <a:pathLst>
                <a:path w="26557" h="18306" extrusionOk="0">
                  <a:moveTo>
                    <a:pt x="26402" y="1"/>
                  </a:moveTo>
                  <a:lnTo>
                    <a:pt x="0" y="18073"/>
                  </a:lnTo>
                  <a:cubicBezTo>
                    <a:pt x="0" y="18151"/>
                    <a:pt x="78" y="18228"/>
                    <a:pt x="78" y="18306"/>
                  </a:cubicBezTo>
                  <a:lnTo>
                    <a:pt x="26557" y="156"/>
                  </a:lnTo>
                  <a:cubicBezTo>
                    <a:pt x="26557" y="78"/>
                    <a:pt x="26479" y="1"/>
                    <a:pt x="2640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5" name="Google Shape;2205;p35"/>
            <p:cNvSpPr/>
            <p:nvPr/>
          </p:nvSpPr>
          <p:spPr>
            <a:xfrm>
              <a:off x="2998125" y="409550"/>
              <a:ext cx="669750" cy="460075"/>
            </a:xfrm>
            <a:custGeom>
              <a:avLst/>
              <a:gdLst/>
              <a:ahLst/>
              <a:cxnLst/>
              <a:rect l="l" t="t" r="r" b="b"/>
              <a:pathLst>
                <a:path w="26790" h="18403" extrusionOk="0">
                  <a:moveTo>
                    <a:pt x="26635" y="0"/>
                  </a:moveTo>
                  <a:lnTo>
                    <a:pt x="1" y="18170"/>
                  </a:lnTo>
                  <a:cubicBezTo>
                    <a:pt x="78" y="18247"/>
                    <a:pt x="78" y="18247"/>
                    <a:pt x="78" y="18325"/>
                  </a:cubicBezTo>
                  <a:lnTo>
                    <a:pt x="156" y="18402"/>
                  </a:lnTo>
                  <a:lnTo>
                    <a:pt x="26790" y="174"/>
                  </a:lnTo>
                  <a:cubicBezTo>
                    <a:pt x="26712" y="174"/>
                    <a:pt x="26712" y="78"/>
                    <a:pt x="26712" y="78"/>
                  </a:cubicBezTo>
                  <a:lnTo>
                    <a:pt x="26635"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6" name="Google Shape;2206;p35"/>
            <p:cNvSpPr/>
            <p:nvPr/>
          </p:nvSpPr>
          <p:spPr>
            <a:xfrm>
              <a:off x="3022350" y="443925"/>
              <a:ext cx="665875" cy="458125"/>
            </a:xfrm>
            <a:custGeom>
              <a:avLst/>
              <a:gdLst/>
              <a:ahLst/>
              <a:cxnLst/>
              <a:rect l="l" t="t" r="r" b="b"/>
              <a:pathLst>
                <a:path w="26635" h="18325" extrusionOk="0">
                  <a:moveTo>
                    <a:pt x="26557" y="0"/>
                  </a:moveTo>
                  <a:lnTo>
                    <a:pt x="0" y="18170"/>
                  </a:lnTo>
                  <a:cubicBezTo>
                    <a:pt x="78" y="18247"/>
                    <a:pt x="155" y="18247"/>
                    <a:pt x="155" y="18325"/>
                  </a:cubicBezTo>
                  <a:lnTo>
                    <a:pt x="26634" y="252"/>
                  </a:lnTo>
                  <a:cubicBezTo>
                    <a:pt x="26634" y="155"/>
                    <a:pt x="26557" y="78"/>
                    <a:pt x="2655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7" name="Google Shape;2207;p35"/>
            <p:cNvSpPr/>
            <p:nvPr/>
          </p:nvSpPr>
          <p:spPr>
            <a:xfrm>
              <a:off x="3050425" y="480250"/>
              <a:ext cx="655725" cy="451825"/>
            </a:xfrm>
            <a:custGeom>
              <a:avLst/>
              <a:gdLst/>
              <a:ahLst/>
              <a:cxnLst/>
              <a:rect l="l" t="t" r="r" b="b"/>
              <a:pathLst>
                <a:path w="26229" h="18073" extrusionOk="0">
                  <a:moveTo>
                    <a:pt x="26151" y="0"/>
                  </a:moveTo>
                  <a:lnTo>
                    <a:pt x="1" y="17918"/>
                  </a:lnTo>
                  <a:cubicBezTo>
                    <a:pt x="78" y="17995"/>
                    <a:pt x="156" y="17995"/>
                    <a:pt x="252" y="18073"/>
                  </a:cubicBezTo>
                  <a:lnTo>
                    <a:pt x="26228" y="252"/>
                  </a:lnTo>
                  <a:cubicBezTo>
                    <a:pt x="26228" y="155"/>
                    <a:pt x="26151" y="78"/>
                    <a:pt x="261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8" name="Google Shape;2208;p35"/>
            <p:cNvSpPr/>
            <p:nvPr/>
          </p:nvSpPr>
          <p:spPr>
            <a:xfrm>
              <a:off x="3082875" y="520425"/>
              <a:ext cx="637300" cy="440225"/>
            </a:xfrm>
            <a:custGeom>
              <a:avLst/>
              <a:gdLst/>
              <a:ahLst/>
              <a:cxnLst/>
              <a:rect l="l" t="t" r="r" b="b"/>
              <a:pathLst>
                <a:path w="25492" h="17609" extrusionOk="0">
                  <a:moveTo>
                    <a:pt x="25414" y="1"/>
                  </a:moveTo>
                  <a:lnTo>
                    <a:pt x="0" y="17434"/>
                  </a:lnTo>
                  <a:cubicBezTo>
                    <a:pt x="78" y="17434"/>
                    <a:pt x="155" y="17531"/>
                    <a:pt x="233" y="17609"/>
                  </a:cubicBezTo>
                  <a:lnTo>
                    <a:pt x="25492" y="253"/>
                  </a:lnTo>
                  <a:cubicBezTo>
                    <a:pt x="25492" y="175"/>
                    <a:pt x="25414" y="98"/>
                    <a:pt x="2541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9" name="Google Shape;2209;p35"/>
            <p:cNvSpPr/>
            <p:nvPr/>
          </p:nvSpPr>
          <p:spPr>
            <a:xfrm>
              <a:off x="3119200" y="563050"/>
              <a:ext cx="611150" cy="421825"/>
            </a:xfrm>
            <a:custGeom>
              <a:avLst/>
              <a:gdLst/>
              <a:ahLst/>
              <a:cxnLst/>
              <a:rect l="l" t="t" r="r" b="b"/>
              <a:pathLst>
                <a:path w="24446" h="16873" extrusionOk="0">
                  <a:moveTo>
                    <a:pt x="24368" y="1"/>
                  </a:moveTo>
                  <a:lnTo>
                    <a:pt x="0" y="16698"/>
                  </a:lnTo>
                  <a:cubicBezTo>
                    <a:pt x="78" y="16795"/>
                    <a:pt x="155" y="16795"/>
                    <a:pt x="233" y="16872"/>
                  </a:cubicBezTo>
                  <a:lnTo>
                    <a:pt x="24446" y="233"/>
                  </a:lnTo>
                  <a:cubicBezTo>
                    <a:pt x="24446" y="156"/>
                    <a:pt x="24368" y="78"/>
                    <a:pt x="2436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0" name="Google Shape;2210;p35"/>
            <p:cNvSpPr/>
            <p:nvPr/>
          </p:nvSpPr>
          <p:spPr>
            <a:xfrm>
              <a:off x="3159375" y="609550"/>
              <a:ext cx="575325" cy="397600"/>
            </a:xfrm>
            <a:custGeom>
              <a:avLst/>
              <a:gdLst/>
              <a:ahLst/>
              <a:cxnLst/>
              <a:rect l="l" t="t" r="r" b="b"/>
              <a:pathLst>
                <a:path w="23013" h="15904" extrusionOk="0">
                  <a:moveTo>
                    <a:pt x="23013" y="0"/>
                  </a:moveTo>
                  <a:lnTo>
                    <a:pt x="1" y="15729"/>
                  </a:lnTo>
                  <a:cubicBezTo>
                    <a:pt x="78" y="15806"/>
                    <a:pt x="156" y="15806"/>
                    <a:pt x="253" y="15903"/>
                  </a:cubicBezTo>
                  <a:lnTo>
                    <a:pt x="23013" y="233"/>
                  </a:lnTo>
                  <a:lnTo>
                    <a:pt x="23013"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1" name="Google Shape;2211;p35"/>
            <p:cNvSpPr/>
            <p:nvPr/>
          </p:nvSpPr>
          <p:spPr>
            <a:xfrm>
              <a:off x="3203925" y="657975"/>
              <a:ext cx="530775" cy="365150"/>
            </a:xfrm>
            <a:custGeom>
              <a:avLst/>
              <a:gdLst/>
              <a:ahLst/>
              <a:cxnLst/>
              <a:rect l="l" t="t" r="r" b="b"/>
              <a:pathLst>
                <a:path w="21231" h="14606" extrusionOk="0">
                  <a:moveTo>
                    <a:pt x="21231" y="0"/>
                  </a:moveTo>
                  <a:lnTo>
                    <a:pt x="1" y="14528"/>
                  </a:lnTo>
                  <a:cubicBezTo>
                    <a:pt x="156" y="14606"/>
                    <a:pt x="233" y="14606"/>
                    <a:pt x="311" y="14606"/>
                  </a:cubicBezTo>
                  <a:lnTo>
                    <a:pt x="21231" y="310"/>
                  </a:lnTo>
                  <a:lnTo>
                    <a:pt x="2123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2" name="Google Shape;2212;p35"/>
            <p:cNvSpPr/>
            <p:nvPr/>
          </p:nvSpPr>
          <p:spPr>
            <a:xfrm>
              <a:off x="3256225" y="712200"/>
              <a:ext cx="472200" cy="324975"/>
            </a:xfrm>
            <a:custGeom>
              <a:avLst/>
              <a:gdLst/>
              <a:ahLst/>
              <a:cxnLst/>
              <a:rect l="l" t="t" r="r" b="b"/>
              <a:pathLst>
                <a:path w="18888" h="12999" extrusionOk="0">
                  <a:moveTo>
                    <a:pt x="18887" y="1"/>
                  </a:moveTo>
                  <a:lnTo>
                    <a:pt x="1" y="12921"/>
                  </a:lnTo>
                  <a:cubicBezTo>
                    <a:pt x="156" y="12921"/>
                    <a:pt x="253" y="12998"/>
                    <a:pt x="408" y="12998"/>
                  </a:cubicBezTo>
                  <a:lnTo>
                    <a:pt x="18887" y="330"/>
                  </a:lnTo>
                  <a:lnTo>
                    <a:pt x="18887"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3" name="Google Shape;2213;p35"/>
            <p:cNvSpPr/>
            <p:nvPr/>
          </p:nvSpPr>
          <p:spPr>
            <a:xfrm>
              <a:off x="3318700" y="772750"/>
              <a:ext cx="393725" cy="270725"/>
            </a:xfrm>
            <a:custGeom>
              <a:avLst/>
              <a:gdLst/>
              <a:ahLst/>
              <a:cxnLst/>
              <a:rect l="l" t="t" r="r" b="b"/>
              <a:pathLst>
                <a:path w="15749" h="10829" extrusionOk="0">
                  <a:moveTo>
                    <a:pt x="15749" y="0"/>
                  </a:moveTo>
                  <a:lnTo>
                    <a:pt x="1" y="10828"/>
                  </a:lnTo>
                  <a:lnTo>
                    <a:pt x="485" y="10828"/>
                  </a:lnTo>
                  <a:lnTo>
                    <a:pt x="15671" y="407"/>
                  </a:lnTo>
                  <a:cubicBezTo>
                    <a:pt x="15671" y="252"/>
                    <a:pt x="15749" y="174"/>
                    <a:pt x="1574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4" name="Google Shape;2214;p35"/>
            <p:cNvSpPr/>
            <p:nvPr/>
          </p:nvSpPr>
          <p:spPr>
            <a:xfrm>
              <a:off x="3399575" y="845375"/>
              <a:ext cx="280425" cy="191800"/>
            </a:xfrm>
            <a:custGeom>
              <a:avLst/>
              <a:gdLst/>
              <a:ahLst/>
              <a:cxnLst/>
              <a:rect l="l" t="t" r="r" b="b"/>
              <a:pathLst>
                <a:path w="11217" h="7672" extrusionOk="0">
                  <a:moveTo>
                    <a:pt x="11216" y="1"/>
                  </a:moveTo>
                  <a:lnTo>
                    <a:pt x="1" y="7671"/>
                  </a:lnTo>
                  <a:cubicBezTo>
                    <a:pt x="233" y="7594"/>
                    <a:pt x="407" y="7594"/>
                    <a:pt x="562" y="7594"/>
                  </a:cubicBezTo>
                  <a:lnTo>
                    <a:pt x="10887" y="485"/>
                  </a:lnTo>
                  <a:cubicBezTo>
                    <a:pt x="10984" y="330"/>
                    <a:pt x="11061" y="175"/>
                    <a:pt x="1121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215" name="Google Shape;2215;p35"/>
          <p:cNvGrpSpPr/>
          <p:nvPr/>
        </p:nvGrpSpPr>
        <p:grpSpPr>
          <a:xfrm>
            <a:off x="8236250" y="4715075"/>
            <a:ext cx="538025" cy="157800"/>
            <a:chOff x="2575325" y="1348650"/>
            <a:chExt cx="538025" cy="157800"/>
          </a:xfrm>
        </p:grpSpPr>
        <p:sp>
          <p:nvSpPr>
            <p:cNvPr id="2216" name="Google Shape;2216;p35"/>
            <p:cNvSpPr/>
            <p:nvPr/>
          </p:nvSpPr>
          <p:spPr>
            <a:xfrm>
              <a:off x="2575325" y="1348650"/>
              <a:ext cx="157800" cy="1578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7" name="Google Shape;2217;p35"/>
            <p:cNvSpPr/>
            <p:nvPr/>
          </p:nvSpPr>
          <p:spPr>
            <a:xfrm>
              <a:off x="2765438" y="1348650"/>
              <a:ext cx="157800" cy="1578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8" name="Google Shape;2218;p35"/>
            <p:cNvSpPr/>
            <p:nvPr/>
          </p:nvSpPr>
          <p:spPr>
            <a:xfrm>
              <a:off x="2955550" y="1348650"/>
              <a:ext cx="157800" cy="1578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219" name="Google Shape;2219;p35"/>
          <p:cNvGrpSpPr/>
          <p:nvPr/>
        </p:nvGrpSpPr>
        <p:grpSpPr>
          <a:xfrm>
            <a:off x="7735464" y="-403388"/>
            <a:ext cx="925310" cy="943383"/>
            <a:chOff x="595389" y="1761100"/>
            <a:chExt cx="925310" cy="943383"/>
          </a:xfrm>
        </p:grpSpPr>
        <p:cxnSp>
          <p:nvCxnSpPr>
            <p:cNvPr id="2220" name="Google Shape;2220;p35"/>
            <p:cNvCxnSpPr/>
            <p:nvPr/>
          </p:nvCxnSpPr>
          <p:spPr>
            <a:xfrm>
              <a:off x="790199" y="2065118"/>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2221" name="Google Shape;2221;p35"/>
            <p:cNvCxnSpPr/>
            <p:nvPr/>
          </p:nvCxnSpPr>
          <p:spPr>
            <a:xfrm>
              <a:off x="595389" y="2117083"/>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2222" name="Google Shape;2222;p35"/>
            <p:cNvCxnSpPr/>
            <p:nvPr/>
          </p:nvCxnSpPr>
          <p:spPr>
            <a:xfrm>
              <a:off x="656919" y="1761100"/>
              <a:ext cx="730500" cy="587400"/>
            </a:xfrm>
            <a:prstGeom prst="straightConnector1">
              <a:avLst/>
            </a:prstGeom>
            <a:noFill/>
            <a:ln w="9525" cap="flat" cmpd="sng">
              <a:solidFill>
                <a:schemeClr val="dk2"/>
              </a:solidFill>
              <a:prstDash val="solid"/>
              <a:round/>
              <a:headEnd type="none" w="med" len="med"/>
              <a:tailEnd type="none" w="med" len="med"/>
            </a:ln>
          </p:spPr>
        </p:cxnSp>
      </p:grpSp>
      <p:grpSp>
        <p:nvGrpSpPr>
          <p:cNvPr id="2223" name="Google Shape;2223;p35"/>
          <p:cNvGrpSpPr/>
          <p:nvPr/>
        </p:nvGrpSpPr>
        <p:grpSpPr>
          <a:xfrm>
            <a:off x="-577711" y="3820875"/>
            <a:ext cx="925310" cy="943383"/>
            <a:chOff x="595389" y="1761100"/>
            <a:chExt cx="925310" cy="943383"/>
          </a:xfrm>
        </p:grpSpPr>
        <p:cxnSp>
          <p:nvCxnSpPr>
            <p:cNvPr id="2224" name="Google Shape;2224;p35"/>
            <p:cNvCxnSpPr/>
            <p:nvPr/>
          </p:nvCxnSpPr>
          <p:spPr>
            <a:xfrm>
              <a:off x="790199" y="2065118"/>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2225" name="Google Shape;2225;p35"/>
            <p:cNvCxnSpPr/>
            <p:nvPr/>
          </p:nvCxnSpPr>
          <p:spPr>
            <a:xfrm>
              <a:off x="595389" y="2117083"/>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2226" name="Google Shape;2226;p35"/>
            <p:cNvCxnSpPr/>
            <p:nvPr/>
          </p:nvCxnSpPr>
          <p:spPr>
            <a:xfrm>
              <a:off x="656919" y="1761100"/>
              <a:ext cx="730500" cy="587400"/>
            </a:xfrm>
            <a:prstGeom prst="straightConnector1">
              <a:avLst/>
            </a:prstGeom>
            <a:noFill/>
            <a:ln w="9525" cap="flat" cmpd="sng">
              <a:solidFill>
                <a:schemeClr val="dk2"/>
              </a:solidFill>
              <a:prstDash val="solid"/>
              <a:round/>
              <a:headEnd type="none" w="med" len="med"/>
              <a:tailEnd type="none" w="med" len="med"/>
            </a:ln>
          </p:spPr>
        </p:cxnSp>
      </p:grpSp>
      <p:grpSp>
        <p:nvGrpSpPr>
          <p:cNvPr id="2227" name="Google Shape;2227;p35"/>
          <p:cNvGrpSpPr/>
          <p:nvPr/>
        </p:nvGrpSpPr>
        <p:grpSpPr>
          <a:xfrm>
            <a:off x="305597" y="213225"/>
            <a:ext cx="1584577" cy="196549"/>
            <a:chOff x="750197" y="155825"/>
            <a:chExt cx="1584577" cy="196549"/>
          </a:xfrm>
        </p:grpSpPr>
        <p:sp>
          <p:nvSpPr>
            <p:cNvPr id="2228" name="Google Shape;2228;p35"/>
            <p:cNvSpPr/>
            <p:nvPr/>
          </p:nvSpPr>
          <p:spPr>
            <a:xfrm rot="-5400000">
              <a:off x="2093744" y="299443"/>
              <a:ext cx="52930" cy="52930"/>
            </a:xfrm>
            <a:custGeom>
              <a:avLst/>
              <a:gdLst/>
              <a:ahLst/>
              <a:cxnLst/>
              <a:rect l="l" t="t" r="r" b="b"/>
              <a:pathLst>
                <a:path w="1221" h="1221" extrusionOk="0">
                  <a:moveTo>
                    <a:pt x="659" y="0"/>
                  </a:moveTo>
                  <a:cubicBezTo>
                    <a:pt x="252" y="0"/>
                    <a:pt x="0" y="252"/>
                    <a:pt x="0" y="640"/>
                  </a:cubicBezTo>
                  <a:cubicBezTo>
                    <a:pt x="0" y="969"/>
                    <a:pt x="252" y="1221"/>
                    <a:pt x="659" y="1221"/>
                  </a:cubicBezTo>
                  <a:cubicBezTo>
                    <a:pt x="969" y="1221"/>
                    <a:pt x="1221" y="969"/>
                    <a:pt x="1221" y="640"/>
                  </a:cubicBezTo>
                  <a:cubicBezTo>
                    <a:pt x="1221" y="252"/>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9" name="Google Shape;2229;p35"/>
            <p:cNvSpPr/>
            <p:nvPr/>
          </p:nvSpPr>
          <p:spPr>
            <a:xfrm rot="-5400000">
              <a:off x="1915294" y="299855"/>
              <a:ext cx="52930" cy="52107"/>
            </a:xfrm>
            <a:custGeom>
              <a:avLst/>
              <a:gdLst/>
              <a:ahLst/>
              <a:cxnLst/>
              <a:rect l="l" t="t" r="r" b="b"/>
              <a:pathLst>
                <a:path w="1221" h="1202" extrusionOk="0">
                  <a:moveTo>
                    <a:pt x="659" y="1"/>
                  </a:moveTo>
                  <a:cubicBezTo>
                    <a:pt x="252" y="1"/>
                    <a:pt x="0" y="233"/>
                    <a:pt x="0" y="563"/>
                  </a:cubicBezTo>
                  <a:cubicBezTo>
                    <a:pt x="0" y="969"/>
                    <a:pt x="252" y="1202"/>
                    <a:pt x="659" y="1202"/>
                  </a:cubicBezTo>
                  <a:cubicBezTo>
                    <a:pt x="969" y="1202"/>
                    <a:pt x="1221" y="969"/>
                    <a:pt x="1221" y="563"/>
                  </a:cubicBezTo>
                  <a:cubicBezTo>
                    <a:pt x="1221" y="233"/>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0" name="Google Shape;2230;p35"/>
            <p:cNvSpPr/>
            <p:nvPr/>
          </p:nvSpPr>
          <p:spPr>
            <a:xfrm rot="-5400000">
              <a:off x="1735196" y="297753"/>
              <a:ext cx="52930" cy="56312"/>
            </a:xfrm>
            <a:custGeom>
              <a:avLst/>
              <a:gdLst/>
              <a:ahLst/>
              <a:cxnLst/>
              <a:rect l="l" t="t" r="r" b="b"/>
              <a:pathLst>
                <a:path w="1221" h="1299" extrusionOk="0">
                  <a:moveTo>
                    <a:pt x="659" y="0"/>
                  </a:moveTo>
                  <a:cubicBezTo>
                    <a:pt x="252" y="0"/>
                    <a:pt x="0" y="330"/>
                    <a:pt x="0" y="640"/>
                  </a:cubicBezTo>
                  <a:cubicBezTo>
                    <a:pt x="0" y="969"/>
                    <a:pt x="252" y="1298"/>
                    <a:pt x="659" y="1298"/>
                  </a:cubicBezTo>
                  <a:cubicBezTo>
                    <a:pt x="969" y="1298"/>
                    <a:pt x="1221" y="969"/>
                    <a:pt x="1221" y="640"/>
                  </a:cubicBezTo>
                  <a:cubicBezTo>
                    <a:pt x="1221" y="330"/>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1" name="Google Shape;2231;p35"/>
            <p:cNvSpPr/>
            <p:nvPr/>
          </p:nvSpPr>
          <p:spPr>
            <a:xfrm rot="-5400000">
              <a:off x="1556334" y="297753"/>
              <a:ext cx="52930" cy="56312"/>
            </a:xfrm>
            <a:custGeom>
              <a:avLst/>
              <a:gdLst/>
              <a:ahLst/>
              <a:cxnLst/>
              <a:rect l="l" t="t" r="r" b="b"/>
              <a:pathLst>
                <a:path w="1221" h="1299" extrusionOk="0">
                  <a:moveTo>
                    <a:pt x="659" y="0"/>
                  </a:moveTo>
                  <a:cubicBezTo>
                    <a:pt x="252" y="0"/>
                    <a:pt x="0" y="330"/>
                    <a:pt x="0" y="659"/>
                  </a:cubicBezTo>
                  <a:cubicBezTo>
                    <a:pt x="0" y="969"/>
                    <a:pt x="252" y="1298"/>
                    <a:pt x="659" y="1298"/>
                  </a:cubicBezTo>
                  <a:cubicBezTo>
                    <a:pt x="969" y="1298"/>
                    <a:pt x="1221" y="969"/>
                    <a:pt x="1221" y="659"/>
                  </a:cubicBezTo>
                  <a:cubicBezTo>
                    <a:pt x="1221" y="330"/>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2" name="Google Shape;2232;p35"/>
            <p:cNvSpPr/>
            <p:nvPr/>
          </p:nvSpPr>
          <p:spPr>
            <a:xfrm rot="-5400000">
              <a:off x="1378296" y="297753"/>
              <a:ext cx="52930" cy="56312"/>
            </a:xfrm>
            <a:custGeom>
              <a:avLst/>
              <a:gdLst/>
              <a:ahLst/>
              <a:cxnLst/>
              <a:rect l="l" t="t" r="r" b="b"/>
              <a:pathLst>
                <a:path w="1221" h="1299" extrusionOk="0">
                  <a:moveTo>
                    <a:pt x="659" y="1"/>
                  </a:moveTo>
                  <a:cubicBezTo>
                    <a:pt x="252" y="1"/>
                    <a:pt x="0" y="330"/>
                    <a:pt x="0" y="640"/>
                  </a:cubicBezTo>
                  <a:cubicBezTo>
                    <a:pt x="0" y="969"/>
                    <a:pt x="252" y="1299"/>
                    <a:pt x="659" y="1299"/>
                  </a:cubicBezTo>
                  <a:cubicBezTo>
                    <a:pt x="969" y="1299"/>
                    <a:pt x="1221" y="969"/>
                    <a:pt x="1221" y="640"/>
                  </a:cubicBezTo>
                  <a:cubicBezTo>
                    <a:pt x="1221" y="330"/>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3" name="Google Shape;2233;p35"/>
            <p:cNvSpPr/>
            <p:nvPr/>
          </p:nvSpPr>
          <p:spPr>
            <a:xfrm rot="-5400000">
              <a:off x="1197765" y="299422"/>
              <a:ext cx="52930" cy="52974"/>
            </a:xfrm>
            <a:custGeom>
              <a:avLst/>
              <a:gdLst/>
              <a:ahLst/>
              <a:cxnLst/>
              <a:rect l="l" t="t" r="r" b="b"/>
              <a:pathLst>
                <a:path w="1221" h="1222" extrusionOk="0">
                  <a:moveTo>
                    <a:pt x="659" y="1"/>
                  </a:moveTo>
                  <a:cubicBezTo>
                    <a:pt x="252" y="1"/>
                    <a:pt x="0" y="253"/>
                    <a:pt x="0" y="660"/>
                  </a:cubicBezTo>
                  <a:cubicBezTo>
                    <a:pt x="0" y="970"/>
                    <a:pt x="252" y="1221"/>
                    <a:pt x="659" y="1221"/>
                  </a:cubicBezTo>
                  <a:cubicBezTo>
                    <a:pt x="969" y="1221"/>
                    <a:pt x="1221" y="970"/>
                    <a:pt x="1221" y="660"/>
                  </a:cubicBezTo>
                  <a:cubicBezTo>
                    <a:pt x="1221" y="253"/>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4" name="Google Shape;2234;p35"/>
            <p:cNvSpPr/>
            <p:nvPr/>
          </p:nvSpPr>
          <p:spPr>
            <a:xfrm rot="-5400000">
              <a:off x="1019336" y="299855"/>
              <a:ext cx="52930" cy="52107"/>
            </a:xfrm>
            <a:custGeom>
              <a:avLst/>
              <a:gdLst/>
              <a:ahLst/>
              <a:cxnLst/>
              <a:rect l="l" t="t" r="r" b="b"/>
              <a:pathLst>
                <a:path w="1221" h="1202" extrusionOk="0">
                  <a:moveTo>
                    <a:pt x="659" y="0"/>
                  </a:moveTo>
                  <a:cubicBezTo>
                    <a:pt x="252" y="0"/>
                    <a:pt x="0" y="233"/>
                    <a:pt x="0" y="640"/>
                  </a:cubicBezTo>
                  <a:cubicBezTo>
                    <a:pt x="0" y="969"/>
                    <a:pt x="252" y="1201"/>
                    <a:pt x="659" y="1201"/>
                  </a:cubicBezTo>
                  <a:cubicBezTo>
                    <a:pt x="969" y="1201"/>
                    <a:pt x="1221" y="969"/>
                    <a:pt x="1221" y="640"/>
                  </a:cubicBezTo>
                  <a:cubicBezTo>
                    <a:pt x="1221" y="233"/>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5" name="Google Shape;2235;p35"/>
            <p:cNvSpPr/>
            <p:nvPr/>
          </p:nvSpPr>
          <p:spPr>
            <a:xfrm rot="-5400000">
              <a:off x="840886" y="299443"/>
              <a:ext cx="52930" cy="52930"/>
            </a:xfrm>
            <a:custGeom>
              <a:avLst/>
              <a:gdLst/>
              <a:ahLst/>
              <a:cxnLst/>
              <a:rect l="l" t="t" r="r" b="b"/>
              <a:pathLst>
                <a:path w="1221" h="1221" extrusionOk="0">
                  <a:moveTo>
                    <a:pt x="659" y="1"/>
                  </a:moveTo>
                  <a:cubicBezTo>
                    <a:pt x="252" y="1"/>
                    <a:pt x="0" y="252"/>
                    <a:pt x="0" y="582"/>
                  </a:cubicBezTo>
                  <a:cubicBezTo>
                    <a:pt x="0" y="969"/>
                    <a:pt x="252" y="1221"/>
                    <a:pt x="659" y="1221"/>
                  </a:cubicBezTo>
                  <a:cubicBezTo>
                    <a:pt x="969" y="1221"/>
                    <a:pt x="1221" y="969"/>
                    <a:pt x="1221" y="582"/>
                  </a:cubicBezTo>
                  <a:cubicBezTo>
                    <a:pt x="1221" y="252"/>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6" name="Google Shape;2236;p35"/>
            <p:cNvSpPr/>
            <p:nvPr/>
          </p:nvSpPr>
          <p:spPr>
            <a:xfrm rot="-5400000">
              <a:off x="2181051" y="155825"/>
              <a:ext cx="56312" cy="56312"/>
            </a:xfrm>
            <a:custGeom>
              <a:avLst/>
              <a:gdLst/>
              <a:ahLst/>
              <a:cxnLst/>
              <a:rect l="l" t="t" r="r" b="b"/>
              <a:pathLst>
                <a:path w="1299" h="1299" extrusionOk="0">
                  <a:moveTo>
                    <a:pt x="640" y="1"/>
                  </a:moveTo>
                  <a:cubicBezTo>
                    <a:pt x="330" y="1"/>
                    <a:pt x="0" y="330"/>
                    <a:pt x="0" y="659"/>
                  </a:cubicBezTo>
                  <a:cubicBezTo>
                    <a:pt x="0" y="969"/>
                    <a:pt x="330" y="1299"/>
                    <a:pt x="640" y="1299"/>
                  </a:cubicBezTo>
                  <a:cubicBezTo>
                    <a:pt x="969" y="1299"/>
                    <a:pt x="1298" y="969"/>
                    <a:pt x="1298" y="659"/>
                  </a:cubicBezTo>
                  <a:cubicBezTo>
                    <a:pt x="1298" y="330"/>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7" name="Google Shape;2237;p35"/>
            <p:cNvSpPr/>
            <p:nvPr/>
          </p:nvSpPr>
          <p:spPr>
            <a:xfrm rot="-5400000">
              <a:off x="2000953" y="157927"/>
              <a:ext cx="56312" cy="52107"/>
            </a:xfrm>
            <a:custGeom>
              <a:avLst/>
              <a:gdLst/>
              <a:ahLst/>
              <a:cxnLst/>
              <a:rect l="l" t="t" r="r" b="b"/>
              <a:pathLst>
                <a:path w="1299" h="1202" extrusionOk="0">
                  <a:moveTo>
                    <a:pt x="640" y="0"/>
                  </a:moveTo>
                  <a:cubicBezTo>
                    <a:pt x="330" y="0"/>
                    <a:pt x="0" y="233"/>
                    <a:pt x="0" y="640"/>
                  </a:cubicBezTo>
                  <a:cubicBezTo>
                    <a:pt x="0" y="969"/>
                    <a:pt x="330" y="1201"/>
                    <a:pt x="640" y="1201"/>
                  </a:cubicBezTo>
                  <a:cubicBezTo>
                    <a:pt x="969" y="1201"/>
                    <a:pt x="1298" y="969"/>
                    <a:pt x="1298" y="640"/>
                  </a:cubicBezTo>
                  <a:cubicBezTo>
                    <a:pt x="1298" y="233"/>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8" name="Google Shape;2238;p35"/>
            <p:cNvSpPr/>
            <p:nvPr/>
          </p:nvSpPr>
          <p:spPr>
            <a:xfrm rot="-5400000">
              <a:off x="1822503" y="157515"/>
              <a:ext cx="56312" cy="52930"/>
            </a:xfrm>
            <a:custGeom>
              <a:avLst/>
              <a:gdLst/>
              <a:ahLst/>
              <a:cxnLst/>
              <a:rect l="l" t="t" r="r" b="b"/>
              <a:pathLst>
                <a:path w="1299" h="1221" extrusionOk="0">
                  <a:moveTo>
                    <a:pt x="640" y="0"/>
                  </a:moveTo>
                  <a:cubicBezTo>
                    <a:pt x="330" y="0"/>
                    <a:pt x="0" y="252"/>
                    <a:pt x="0" y="562"/>
                  </a:cubicBezTo>
                  <a:cubicBezTo>
                    <a:pt x="0" y="969"/>
                    <a:pt x="330" y="1221"/>
                    <a:pt x="640" y="1221"/>
                  </a:cubicBezTo>
                  <a:cubicBezTo>
                    <a:pt x="969" y="1221"/>
                    <a:pt x="1298" y="969"/>
                    <a:pt x="1298" y="562"/>
                  </a:cubicBezTo>
                  <a:cubicBezTo>
                    <a:pt x="1298" y="252"/>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9" name="Google Shape;2239;p35"/>
            <p:cNvSpPr/>
            <p:nvPr/>
          </p:nvSpPr>
          <p:spPr>
            <a:xfrm rot="-5400000">
              <a:off x="1644053" y="157927"/>
              <a:ext cx="56312" cy="52107"/>
            </a:xfrm>
            <a:custGeom>
              <a:avLst/>
              <a:gdLst/>
              <a:ahLst/>
              <a:cxnLst/>
              <a:rect l="l" t="t" r="r" b="b"/>
              <a:pathLst>
                <a:path w="1299" h="1202" extrusionOk="0">
                  <a:moveTo>
                    <a:pt x="640" y="1"/>
                  </a:moveTo>
                  <a:cubicBezTo>
                    <a:pt x="330" y="1"/>
                    <a:pt x="0" y="233"/>
                    <a:pt x="0" y="563"/>
                  </a:cubicBezTo>
                  <a:cubicBezTo>
                    <a:pt x="0" y="969"/>
                    <a:pt x="330" y="1202"/>
                    <a:pt x="640" y="1202"/>
                  </a:cubicBezTo>
                  <a:cubicBezTo>
                    <a:pt x="969" y="1202"/>
                    <a:pt x="1298" y="969"/>
                    <a:pt x="1298" y="563"/>
                  </a:cubicBezTo>
                  <a:cubicBezTo>
                    <a:pt x="1298" y="233"/>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0" name="Google Shape;2240;p35"/>
            <p:cNvSpPr/>
            <p:nvPr/>
          </p:nvSpPr>
          <p:spPr>
            <a:xfrm rot="-5400000">
              <a:off x="1463955" y="155825"/>
              <a:ext cx="56312" cy="56312"/>
            </a:xfrm>
            <a:custGeom>
              <a:avLst/>
              <a:gdLst/>
              <a:ahLst/>
              <a:cxnLst/>
              <a:rect l="l" t="t" r="r" b="b"/>
              <a:pathLst>
                <a:path w="1299" h="1299" extrusionOk="0">
                  <a:moveTo>
                    <a:pt x="640" y="0"/>
                  </a:moveTo>
                  <a:cubicBezTo>
                    <a:pt x="330" y="0"/>
                    <a:pt x="0" y="330"/>
                    <a:pt x="0" y="640"/>
                  </a:cubicBezTo>
                  <a:cubicBezTo>
                    <a:pt x="0" y="969"/>
                    <a:pt x="330" y="1298"/>
                    <a:pt x="640" y="1298"/>
                  </a:cubicBezTo>
                  <a:cubicBezTo>
                    <a:pt x="969" y="1298"/>
                    <a:pt x="1298" y="969"/>
                    <a:pt x="1298" y="640"/>
                  </a:cubicBezTo>
                  <a:cubicBezTo>
                    <a:pt x="1298" y="330"/>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1" name="Google Shape;2241;p35"/>
            <p:cNvSpPr/>
            <p:nvPr/>
          </p:nvSpPr>
          <p:spPr>
            <a:xfrm rot="-5400000">
              <a:off x="1285505" y="156237"/>
              <a:ext cx="56312" cy="55488"/>
            </a:xfrm>
            <a:custGeom>
              <a:avLst/>
              <a:gdLst/>
              <a:ahLst/>
              <a:cxnLst/>
              <a:rect l="l" t="t" r="r" b="b"/>
              <a:pathLst>
                <a:path w="1299" h="1280" extrusionOk="0">
                  <a:moveTo>
                    <a:pt x="640" y="1"/>
                  </a:moveTo>
                  <a:cubicBezTo>
                    <a:pt x="330" y="1"/>
                    <a:pt x="0" y="311"/>
                    <a:pt x="0" y="640"/>
                  </a:cubicBezTo>
                  <a:cubicBezTo>
                    <a:pt x="0" y="969"/>
                    <a:pt x="330" y="1279"/>
                    <a:pt x="640" y="1279"/>
                  </a:cubicBezTo>
                  <a:cubicBezTo>
                    <a:pt x="969" y="1279"/>
                    <a:pt x="1298" y="969"/>
                    <a:pt x="1298" y="640"/>
                  </a:cubicBezTo>
                  <a:cubicBezTo>
                    <a:pt x="1298" y="311"/>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2" name="Google Shape;2242;p35"/>
            <p:cNvSpPr/>
            <p:nvPr/>
          </p:nvSpPr>
          <p:spPr>
            <a:xfrm rot="-5400000">
              <a:off x="1107055" y="155825"/>
              <a:ext cx="56312" cy="56312"/>
            </a:xfrm>
            <a:custGeom>
              <a:avLst/>
              <a:gdLst/>
              <a:ahLst/>
              <a:cxnLst/>
              <a:rect l="l" t="t" r="r" b="b"/>
              <a:pathLst>
                <a:path w="1299" h="1299" extrusionOk="0">
                  <a:moveTo>
                    <a:pt x="640" y="1"/>
                  </a:moveTo>
                  <a:cubicBezTo>
                    <a:pt x="330" y="1"/>
                    <a:pt x="0" y="330"/>
                    <a:pt x="0" y="640"/>
                  </a:cubicBezTo>
                  <a:cubicBezTo>
                    <a:pt x="0" y="970"/>
                    <a:pt x="330" y="1299"/>
                    <a:pt x="640" y="1299"/>
                  </a:cubicBezTo>
                  <a:cubicBezTo>
                    <a:pt x="969" y="1299"/>
                    <a:pt x="1298" y="970"/>
                    <a:pt x="1298" y="640"/>
                  </a:cubicBezTo>
                  <a:cubicBezTo>
                    <a:pt x="1298" y="330"/>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3" name="Google Shape;2243;p35"/>
            <p:cNvSpPr/>
            <p:nvPr/>
          </p:nvSpPr>
          <p:spPr>
            <a:xfrm rot="-5400000">
              <a:off x="926957" y="157927"/>
              <a:ext cx="56312" cy="52107"/>
            </a:xfrm>
            <a:custGeom>
              <a:avLst/>
              <a:gdLst/>
              <a:ahLst/>
              <a:cxnLst/>
              <a:rect l="l" t="t" r="r" b="b"/>
              <a:pathLst>
                <a:path w="1299" h="1202" extrusionOk="0">
                  <a:moveTo>
                    <a:pt x="640" y="0"/>
                  </a:moveTo>
                  <a:cubicBezTo>
                    <a:pt x="330" y="0"/>
                    <a:pt x="0" y="233"/>
                    <a:pt x="0" y="640"/>
                  </a:cubicBezTo>
                  <a:cubicBezTo>
                    <a:pt x="0" y="969"/>
                    <a:pt x="330" y="1201"/>
                    <a:pt x="640" y="1201"/>
                  </a:cubicBezTo>
                  <a:cubicBezTo>
                    <a:pt x="969" y="1201"/>
                    <a:pt x="1298" y="969"/>
                    <a:pt x="1298" y="640"/>
                  </a:cubicBezTo>
                  <a:cubicBezTo>
                    <a:pt x="1298" y="233"/>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4" name="Google Shape;2244;p35"/>
            <p:cNvSpPr/>
            <p:nvPr/>
          </p:nvSpPr>
          <p:spPr>
            <a:xfrm rot="-5400000">
              <a:off x="748507" y="157515"/>
              <a:ext cx="56312" cy="52930"/>
            </a:xfrm>
            <a:custGeom>
              <a:avLst/>
              <a:gdLst/>
              <a:ahLst/>
              <a:cxnLst/>
              <a:rect l="l" t="t" r="r" b="b"/>
              <a:pathLst>
                <a:path w="1299" h="1221" extrusionOk="0">
                  <a:moveTo>
                    <a:pt x="640" y="1"/>
                  </a:moveTo>
                  <a:cubicBezTo>
                    <a:pt x="330" y="1"/>
                    <a:pt x="0" y="252"/>
                    <a:pt x="0" y="562"/>
                  </a:cubicBezTo>
                  <a:cubicBezTo>
                    <a:pt x="0" y="969"/>
                    <a:pt x="330" y="1221"/>
                    <a:pt x="640" y="1221"/>
                  </a:cubicBezTo>
                  <a:cubicBezTo>
                    <a:pt x="969" y="1221"/>
                    <a:pt x="1298" y="969"/>
                    <a:pt x="1298" y="562"/>
                  </a:cubicBezTo>
                  <a:cubicBezTo>
                    <a:pt x="1298" y="252"/>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5" name="Google Shape;2245;p35"/>
            <p:cNvSpPr/>
            <p:nvPr/>
          </p:nvSpPr>
          <p:spPr>
            <a:xfrm rot="-5400000">
              <a:off x="2281844" y="299443"/>
              <a:ext cx="52930" cy="52930"/>
            </a:xfrm>
            <a:custGeom>
              <a:avLst/>
              <a:gdLst/>
              <a:ahLst/>
              <a:cxnLst/>
              <a:rect l="l" t="t" r="r" b="b"/>
              <a:pathLst>
                <a:path w="1221" h="1221" extrusionOk="0">
                  <a:moveTo>
                    <a:pt x="659" y="0"/>
                  </a:moveTo>
                  <a:cubicBezTo>
                    <a:pt x="252" y="0"/>
                    <a:pt x="0" y="252"/>
                    <a:pt x="0" y="640"/>
                  </a:cubicBezTo>
                  <a:cubicBezTo>
                    <a:pt x="0" y="969"/>
                    <a:pt x="252" y="1221"/>
                    <a:pt x="659" y="1221"/>
                  </a:cubicBezTo>
                  <a:cubicBezTo>
                    <a:pt x="969" y="1221"/>
                    <a:pt x="1221" y="969"/>
                    <a:pt x="1221" y="640"/>
                  </a:cubicBezTo>
                  <a:cubicBezTo>
                    <a:pt x="1221" y="252"/>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246" name="Google Shape;2246;p35"/>
          <p:cNvGrpSpPr/>
          <p:nvPr/>
        </p:nvGrpSpPr>
        <p:grpSpPr>
          <a:xfrm>
            <a:off x="8313670" y="2728488"/>
            <a:ext cx="1656312" cy="1660374"/>
            <a:chOff x="2929375" y="236175"/>
            <a:chExt cx="805325" cy="807300"/>
          </a:xfrm>
        </p:grpSpPr>
        <p:sp>
          <p:nvSpPr>
            <p:cNvPr id="2247" name="Google Shape;2247;p35"/>
            <p:cNvSpPr/>
            <p:nvPr/>
          </p:nvSpPr>
          <p:spPr>
            <a:xfrm>
              <a:off x="2986025" y="241975"/>
              <a:ext cx="280400" cy="191800"/>
            </a:xfrm>
            <a:custGeom>
              <a:avLst/>
              <a:gdLst/>
              <a:ahLst/>
              <a:cxnLst/>
              <a:rect l="l" t="t" r="r" b="b"/>
              <a:pathLst>
                <a:path w="11216" h="7672" extrusionOk="0">
                  <a:moveTo>
                    <a:pt x="11216" y="1"/>
                  </a:moveTo>
                  <a:cubicBezTo>
                    <a:pt x="10964" y="1"/>
                    <a:pt x="10809" y="98"/>
                    <a:pt x="10577" y="98"/>
                  </a:cubicBezTo>
                  <a:lnTo>
                    <a:pt x="310" y="7110"/>
                  </a:lnTo>
                  <a:cubicBezTo>
                    <a:pt x="233" y="7265"/>
                    <a:pt x="155" y="7439"/>
                    <a:pt x="0" y="7672"/>
                  </a:cubicBezTo>
                  <a:lnTo>
                    <a:pt x="1121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8" name="Google Shape;2248;p35"/>
            <p:cNvSpPr/>
            <p:nvPr/>
          </p:nvSpPr>
          <p:spPr>
            <a:xfrm>
              <a:off x="2951650" y="236175"/>
              <a:ext cx="395650" cy="270250"/>
            </a:xfrm>
            <a:custGeom>
              <a:avLst/>
              <a:gdLst/>
              <a:ahLst/>
              <a:cxnLst/>
              <a:rect l="l" t="t" r="r" b="b"/>
              <a:pathLst>
                <a:path w="15826" h="10810" extrusionOk="0">
                  <a:moveTo>
                    <a:pt x="15341" y="1"/>
                  </a:moveTo>
                  <a:lnTo>
                    <a:pt x="155" y="10402"/>
                  </a:lnTo>
                  <a:cubicBezTo>
                    <a:pt x="155" y="10499"/>
                    <a:pt x="78" y="10654"/>
                    <a:pt x="0" y="10809"/>
                  </a:cubicBezTo>
                  <a:lnTo>
                    <a:pt x="1582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9" name="Google Shape;2249;p35"/>
            <p:cNvSpPr/>
            <p:nvPr/>
          </p:nvSpPr>
          <p:spPr>
            <a:xfrm>
              <a:off x="2935650" y="241975"/>
              <a:ext cx="472175" cy="324975"/>
            </a:xfrm>
            <a:custGeom>
              <a:avLst/>
              <a:gdLst/>
              <a:ahLst/>
              <a:cxnLst/>
              <a:rect l="l" t="t" r="r" b="b"/>
              <a:pathLst>
                <a:path w="18887" h="12999" extrusionOk="0">
                  <a:moveTo>
                    <a:pt x="18558" y="1"/>
                  </a:moveTo>
                  <a:lnTo>
                    <a:pt x="78" y="12689"/>
                  </a:lnTo>
                  <a:cubicBezTo>
                    <a:pt x="78" y="12766"/>
                    <a:pt x="78" y="12844"/>
                    <a:pt x="1" y="12999"/>
                  </a:cubicBezTo>
                  <a:lnTo>
                    <a:pt x="18887" y="98"/>
                  </a:lnTo>
                  <a:cubicBezTo>
                    <a:pt x="18790" y="1"/>
                    <a:pt x="18713" y="1"/>
                    <a:pt x="1855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0" name="Google Shape;2250;p35"/>
            <p:cNvSpPr/>
            <p:nvPr/>
          </p:nvSpPr>
          <p:spPr>
            <a:xfrm>
              <a:off x="2929375" y="254100"/>
              <a:ext cx="530750" cy="367575"/>
            </a:xfrm>
            <a:custGeom>
              <a:avLst/>
              <a:gdLst/>
              <a:ahLst/>
              <a:cxnLst/>
              <a:rect l="l" t="t" r="r" b="b"/>
              <a:pathLst>
                <a:path w="21230" h="14703" extrusionOk="0">
                  <a:moveTo>
                    <a:pt x="20978" y="0"/>
                  </a:moveTo>
                  <a:lnTo>
                    <a:pt x="77" y="14373"/>
                  </a:lnTo>
                  <a:cubicBezTo>
                    <a:pt x="77" y="14451"/>
                    <a:pt x="0" y="14528"/>
                    <a:pt x="0" y="14702"/>
                  </a:cubicBezTo>
                  <a:lnTo>
                    <a:pt x="21230" y="97"/>
                  </a:lnTo>
                  <a:cubicBezTo>
                    <a:pt x="21152" y="97"/>
                    <a:pt x="21075" y="97"/>
                    <a:pt x="2097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1" name="Google Shape;2251;p35"/>
            <p:cNvSpPr/>
            <p:nvPr/>
          </p:nvSpPr>
          <p:spPr>
            <a:xfrm>
              <a:off x="2929375" y="272500"/>
              <a:ext cx="577250" cy="397600"/>
            </a:xfrm>
            <a:custGeom>
              <a:avLst/>
              <a:gdLst/>
              <a:ahLst/>
              <a:cxnLst/>
              <a:rect l="l" t="t" r="r" b="b"/>
              <a:pathLst>
                <a:path w="23090" h="15904" extrusionOk="0">
                  <a:moveTo>
                    <a:pt x="22838" y="0"/>
                  </a:moveTo>
                  <a:lnTo>
                    <a:pt x="0" y="15574"/>
                  </a:lnTo>
                  <a:cubicBezTo>
                    <a:pt x="77" y="15729"/>
                    <a:pt x="77" y="15826"/>
                    <a:pt x="77" y="15903"/>
                  </a:cubicBezTo>
                  <a:lnTo>
                    <a:pt x="23089" y="155"/>
                  </a:lnTo>
                  <a:cubicBezTo>
                    <a:pt x="23012" y="78"/>
                    <a:pt x="22915" y="78"/>
                    <a:pt x="2283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2" name="Google Shape;2252;p35"/>
            <p:cNvSpPr/>
            <p:nvPr/>
          </p:nvSpPr>
          <p:spPr>
            <a:xfrm>
              <a:off x="2935650" y="294775"/>
              <a:ext cx="611175" cy="421825"/>
            </a:xfrm>
            <a:custGeom>
              <a:avLst/>
              <a:gdLst/>
              <a:ahLst/>
              <a:cxnLst/>
              <a:rect l="l" t="t" r="r" b="b"/>
              <a:pathLst>
                <a:path w="24447" h="16873" extrusionOk="0">
                  <a:moveTo>
                    <a:pt x="24214" y="0"/>
                  </a:moveTo>
                  <a:lnTo>
                    <a:pt x="1" y="16543"/>
                  </a:lnTo>
                  <a:cubicBezTo>
                    <a:pt x="1" y="16620"/>
                    <a:pt x="1" y="16698"/>
                    <a:pt x="78" y="16872"/>
                  </a:cubicBezTo>
                  <a:lnTo>
                    <a:pt x="24446" y="155"/>
                  </a:lnTo>
                  <a:cubicBezTo>
                    <a:pt x="24369" y="78"/>
                    <a:pt x="24291" y="0"/>
                    <a:pt x="2421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3" name="Google Shape;2253;p35"/>
            <p:cNvSpPr/>
            <p:nvPr/>
          </p:nvSpPr>
          <p:spPr>
            <a:xfrm>
              <a:off x="2945350" y="318975"/>
              <a:ext cx="637775" cy="439750"/>
            </a:xfrm>
            <a:custGeom>
              <a:avLst/>
              <a:gdLst/>
              <a:ahLst/>
              <a:cxnLst/>
              <a:rect l="l" t="t" r="r" b="b"/>
              <a:pathLst>
                <a:path w="25511" h="17590" extrusionOk="0">
                  <a:moveTo>
                    <a:pt x="25279" y="1"/>
                  </a:moveTo>
                  <a:lnTo>
                    <a:pt x="0" y="17357"/>
                  </a:lnTo>
                  <a:cubicBezTo>
                    <a:pt x="0" y="17434"/>
                    <a:pt x="97" y="17512"/>
                    <a:pt x="97" y="17589"/>
                  </a:cubicBezTo>
                  <a:lnTo>
                    <a:pt x="25511" y="156"/>
                  </a:lnTo>
                  <a:cubicBezTo>
                    <a:pt x="25434" y="78"/>
                    <a:pt x="25356" y="78"/>
                    <a:pt x="2527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4" name="Google Shape;2254;p35"/>
            <p:cNvSpPr/>
            <p:nvPr/>
          </p:nvSpPr>
          <p:spPr>
            <a:xfrm>
              <a:off x="2959875" y="347075"/>
              <a:ext cx="655700" cy="449900"/>
            </a:xfrm>
            <a:custGeom>
              <a:avLst/>
              <a:gdLst/>
              <a:ahLst/>
              <a:cxnLst/>
              <a:rect l="l" t="t" r="r" b="b"/>
              <a:pathLst>
                <a:path w="26228" h="17996" extrusionOk="0">
                  <a:moveTo>
                    <a:pt x="25976" y="0"/>
                  </a:moveTo>
                  <a:lnTo>
                    <a:pt x="0" y="17763"/>
                  </a:lnTo>
                  <a:cubicBezTo>
                    <a:pt x="0" y="17841"/>
                    <a:pt x="78" y="17918"/>
                    <a:pt x="78" y="17996"/>
                  </a:cubicBezTo>
                  <a:lnTo>
                    <a:pt x="26228" y="155"/>
                  </a:lnTo>
                  <a:cubicBezTo>
                    <a:pt x="26150" y="78"/>
                    <a:pt x="26053" y="0"/>
                    <a:pt x="2597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5" name="Google Shape;2255;p35"/>
            <p:cNvSpPr/>
            <p:nvPr/>
          </p:nvSpPr>
          <p:spPr>
            <a:xfrm>
              <a:off x="2977800" y="377575"/>
              <a:ext cx="663925" cy="457650"/>
            </a:xfrm>
            <a:custGeom>
              <a:avLst/>
              <a:gdLst/>
              <a:ahLst/>
              <a:cxnLst/>
              <a:rect l="l" t="t" r="r" b="b"/>
              <a:pathLst>
                <a:path w="26557" h="18306" extrusionOk="0">
                  <a:moveTo>
                    <a:pt x="26402" y="1"/>
                  </a:moveTo>
                  <a:lnTo>
                    <a:pt x="0" y="18073"/>
                  </a:lnTo>
                  <a:cubicBezTo>
                    <a:pt x="0" y="18151"/>
                    <a:pt x="78" y="18228"/>
                    <a:pt x="78" y="18306"/>
                  </a:cubicBezTo>
                  <a:lnTo>
                    <a:pt x="26557" y="156"/>
                  </a:lnTo>
                  <a:cubicBezTo>
                    <a:pt x="26557" y="78"/>
                    <a:pt x="26479" y="1"/>
                    <a:pt x="2640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6" name="Google Shape;2256;p35"/>
            <p:cNvSpPr/>
            <p:nvPr/>
          </p:nvSpPr>
          <p:spPr>
            <a:xfrm>
              <a:off x="2998125" y="409550"/>
              <a:ext cx="669750" cy="460075"/>
            </a:xfrm>
            <a:custGeom>
              <a:avLst/>
              <a:gdLst/>
              <a:ahLst/>
              <a:cxnLst/>
              <a:rect l="l" t="t" r="r" b="b"/>
              <a:pathLst>
                <a:path w="26790" h="18403" extrusionOk="0">
                  <a:moveTo>
                    <a:pt x="26635" y="0"/>
                  </a:moveTo>
                  <a:lnTo>
                    <a:pt x="1" y="18170"/>
                  </a:lnTo>
                  <a:cubicBezTo>
                    <a:pt x="78" y="18247"/>
                    <a:pt x="78" y="18247"/>
                    <a:pt x="78" y="18325"/>
                  </a:cubicBezTo>
                  <a:lnTo>
                    <a:pt x="156" y="18402"/>
                  </a:lnTo>
                  <a:lnTo>
                    <a:pt x="26790" y="174"/>
                  </a:lnTo>
                  <a:cubicBezTo>
                    <a:pt x="26712" y="174"/>
                    <a:pt x="26712" y="78"/>
                    <a:pt x="26712" y="78"/>
                  </a:cubicBezTo>
                  <a:lnTo>
                    <a:pt x="26635"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7" name="Google Shape;2257;p35"/>
            <p:cNvSpPr/>
            <p:nvPr/>
          </p:nvSpPr>
          <p:spPr>
            <a:xfrm>
              <a:off x="3022350" y="443925"/>
              <a:ext cx="665875" cy="458125"/>
            </a:xfrm>
            <a:custGeom>
              <a:avLst/>
              <a:gdLst/>
              <a:ahLst/>
              <a:cxnLst/>
              <a:rect l="l" t="t" r="r" b="b"/>
              <a:pathLst>
                <a:path w="26635" h="18325" extrusionOk="0">
                  <a:moveTo>
                    <a:pt x="26557" y="0"/>
                  </a:moveTo>
                  <a:lnTo>
                    <a:pt x="0" y="18170"/>
                  </a:lnTo>
                  <a:cubicBezTo>
                    <a:pt x="78" y="18247"/>
                    <a:pt x="155" y="18247"/>
                    <a:pt x="155" y="18325"/>
                  </a:cubicBezTo>
                  <a:lnTo>
                    <a:pt x="26634" y="252"/>
                  </a:lnTo>
                  <a:cubicBezTo>
                    <a:pt x="26634" y="155"/>
                    <a:pt x="26557" y="78"/>
                    <a:pt x="2655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8" name="Google Shape;2258;p35"/>
            <p:cNvSpPr/>
            <p:nvPr/>
          </p:nvSpPr>
          <p:spPr>
            <a:xfrm>
              <a:off x="3050425" y="480250"/>
              <a:ext cx="655725" cy="451825"/>
            </a:xfrm>
            <a:custGeom>
              <a:avLst/>
              <a:gdLst/>
              <a:ahLst/>
              <a:cxnLst/>
              <a:rect l="l" t="t" r="r" b="b"/>
              <a:pathLst>
                <a:path w="26229" h="18073" extrusionOk="0">
                  <a:moveTo>
                    <a:pt x="26151" y="0"/>
                  </a:moveTo>
                  <a:lnTo>
                    <a:pt x="1" y="17918"/>
                  </a:lnTo>
                  <a:cubicBezTo>
                    <a:pt x="78" y="17995"/>
                    <a:pt x="156" y="17995"/>
                    <a:pt x="252" y="18073"/>
                  </a:cubicBezTo>
                  <a:lnTo>
                    <a:pt x="26228" y="252"/>
                  </a:lnTo>
                  <a:cubicBezTo>
                    <a:pt x="26228" y="155"/>
                    <a:pt x="26151" y="78"/>
                    <a:pt x="261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9" name="Google Shape;2259;p35"/>
            <p:cNvSpPr/>
            <p:nvPr/>
          </p:nvSpPr>
          <p:spPr>
            <a:xfrm>
              <a:off x="3082875" y="520425"/>
              <a:ext cx="637300" cy="440225"/>
            </a:xfrm>
            <a:custGeom>
              <a:avLst/>
              <a:gdLst/>
              <a:ahLst/>
              <a:cxnLst/>
              <a:rect l="l" t="t" r="r" b="b"/>
              <a:pathLst>
                <a:path w="25492" h="17609" extrusionOk="0">
                  <a:moveTo>
                    <a:pt x="25414" y="1"/>
                  </a:moveTo>
                  <a:lnTo>
                    <a:pt x="0" y="17434"/>
                  </a:lnTo>
                  <a:cubicBezTo>
                    <a:pt x="78" y="17434"/>
                    <a:pt x="155" y="17531"/>
                    <a:pt x="233" y="17609"/>
                  </a:cubicBezTo>
                  <a:lnTo>
                    <a:pt x="25492" y="253"/>
                  </a:lnTo>
                  <a:cubicBezTo>
                    <a:pt x="25492" y="175"/>
                    <a:pt x="25414" y="98"/>
                    <a:pt x="2541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0" name="Google Shape;2260;p35"/>
            <p:cNvSpPr/>
            <p:nvPr/>
          </p:nvSpPr>
          <p:spPr>
            <a:xfrm>
              <a:off x="3119200" y="563050"/>
              <a:ext cx="611150" cy="421825"/>
            </a:xfrm>
            <a:custGeom>
              <a:avLst/>
              <a:gdLst/>
              <a:ahLst/>
              <a:cxnLst/>
              <a:rect l="l" t="t" r="r" b="b"/>
              <a:pathLst>
                <a:path w="24446" h="16873" extrusionOk="0">
                  <a:moveTo>
                    <a:pt x="24368" y="1"/>
                  </a:moveTo>
                  <a:lnTo>
                    <a:pt x="0" y="16698"/>
                  </a:lnTo>
                  <a:cubicBezTo>
                    <a:pt x="78" y="16795"/>
                    <a:pt x="155" y="16795"/>
                    <a:pt x="233" y="16872"/>
                  </a:cubicBezTo>
                  <a:lnTo>
                    <a:pt x="24446" y="233"/>
                  </a:lnTo>
                  <a:cubicBezTo>
                    <a:pt x="24446" y="156"/>
                    <a:pt x="24368" y="78"/>
                    <a:pt x="2436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1" name="Google Shape;2261;p35"/>
            <p:cNvSpPr/>
            <p:nvPr/>
          </p:nvSpPr>
          <p:spPr>
            <a:xfrm>
              <a:off x="3159375" y="609550"/>
              <a:ext cx="575325" cy="397600"/>
            </a:xfrm>
            <a:custGeom>
              <a:avLst/>
              <a:gdLst/>
              <a:ahLst/>
              <a:cxnLst/>
              <a:rect l="l" t="t" r="r" b="b"/>
              <a:pathLst>
                <a:path w="23013" h="15904" extrusionOk="0">
                  <a:moveTo>
                    <a:pt x="23013" y="0"/>
                  </a:moveTo>
                  <a:lnTo>
                    <a:pt x="1" y="15729"/>
                  </a:lnTo>
                  <a:cubicBezTo>
                    <a:pt x="78" y="15806"/>
                    <a:pt x="156" y="15806"/>
                    <a:pt x="253" y="15903"/>
                  </a:cubicBezTo>
                  <a:lnTo>
                    <a:pt x="23013" y="233"/>
                  </a:lnTo>
                  <a:lnTo>
                    <a:pt x="23013"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2" name="Google Shape;2262;p35"/>
            <p:cNvSpPr/>
            <p:nvPr/>
          </p:nvSpPr>
          <p:spPr>
            <a:xfrm>
              <a:off x="3203925" y="657975"/>
              <a:ext cx="530775" cy="365150"/>
            </a:xfrm>
            <a:custGeom>
              <a:avLst/>
              <a:gdLst/>
              <a:ahLst/>
              <a:cxnLst/>
              <a:rect l="l" t="t" r="r" b="b"/>
              <a:pathLst>
                <a:path w="21231" h="14606" extrusionOk="0">
                  <a:moveTo>
                    <a:pt x="21231" y="0"/>
                  </a:moveTo>
                  <a:lnTo>
                    <a:pt x="1" y="14528"/>
                  </a:lnTo>
                  <a:cubicBezTo>
                    <a:pt x="156" y="14606"/>
                    <a:pt x="233" y="14606"/>
                    <a:pt x="311" y="14606"/>
                  </a:cubicBezTo>
                  <a:lnTo>
                    <a:pt x="21231" y="310"/>
                  </a:lnTo>
                  <a:lnTo>
                    <a:pt x="2123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3" name="Google Shape;2263;p35"/>
            <p:cNvSpPr/>
            <p:nvPr/>
          </p:nvSpPr>
          <p:spPr>
            <a:xfrm>
              <a:off x="3256225" y="712200"/>
              <a:ext cx="472200" cy="324975"/>
            </a:xfrm>
            <a:custGeom>
              <a:avLst/>
              <a:gdLst/>
              <a:ahLst/>
              <a:cxnLst/>
              <a:rect l="l" t="t" r="r" b="b"/>
              <a:pathLst>
                <a:path w="18888" h="12999" extrusionOk="0">
                  <a:moveTo>
                    <a:pt x="18887" y="1"/>
                  </a:moveTo>
                  <a:lnTo>
                    <a:pt x="1" y="12921"/>
                  </a:lnTo>
                  <a:cubicBezTo>
                    <a:pt x="156" y="12921"/>
                    <a:pt x="253" y="12998"/>
                    <a:pt x="408" y="12998"/>
                  </a:cubicBezTo>
                  <a:lnTo>
                    <a:pt x="18887" y="330"/>
                  </a:lnTo>
                  <a:lnTo>
                    <a:pt x="18887"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4" name="Google Shape;2264;p35"/>
            <p:cNvSpPr/>
            <p:nvPr/>
          </p:nvSpPr>
          <p:spPr>
            <a:xfrm>
              <a:off x="3318700" y="772750"/>
              <a:ext cx="393725" cy="270725"/>
            </a:xfrm>
            <a:custGeom>
              <a:avLst/>
              <a:gdLst/>
              <a:ahLst/>
              <a:cxnLst/>
              <a:rect l="l" t="t" r="r" b="b"/>
              <a:pathLst>
                <a:path w="15749" h="10829" extrusionOk="0">
                  <a:moveTo>
                    <a:pt x="15749" y="0"/>
                  </a:moveTo>
                  <a:lnTo>
                    <a:pt x="1" y="10828"/>
                  </a:lnTo>
                  <a:lnTo>
                    <a:pt x="485" y="10828"/>
                  </a:lnTo>
                  <a:lnTo>
                    <a:pt x="15671" y="407"/>
                  </a:lnTo>
                  <a:cubicBezTo>
                    <a:pt x="15671" y="252"/>
                    <a:pt x="15749" y="174"/>
                    <a:pt x="1574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5" name="Google Shape;2265;p35"/>
            <p:cNvSpPr/>
            <p:nvPr/>
          </p:nvSpPr>
          <p:spPr>
            <a:xfrm>
              <a:off x="3399575" y="845375"/>
              <a:ext cx="280425" cy="191800"/>
            </a:xfrm>
            <a:custGeom>
              <a:avLst/>
              <a:gdLst/>
              <a:ahLst/>
              <a:cxnLst/>
              <a:rect l="l" t="t" r="r" b="b"/>
              <a:pathLst>
                <a:path w="11217" h="7672" extrusionOk="0">
                  <a:moveTo>
                    <a:pt x="11216" y="1"/>
                  </a:moveTo>
                  <a:lnTo>
                    <a:pt x="1" y="7671"/>
                  </a:lnTo>
                  <a:cubicBezTo>
                    <a:pt x="233" y="7594"/>
                    <a:pt x="407" y="7594"/>
                    <a:pt x="562" y="7594"/>
                  </a:cubicBezTo>
                  <a:lnTo>
                    <a:pt x="10887" y="485"/>
                  </a:lnTo>
                  <a:cubicBezTo>
                    <a:pt x="10984" y="330"/>
                    <a:pt x="11061" y="175"/>
                    <a:pt x="1121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2266" name="Google Shape;2266;p35"/>
          <p:cNvPicPr preferRelativeResize="0"/>
          <p:nvPr/>
        </p:nvPicPr>
        <p:blipFill rotWithShape="1">
          <a:blip r:embed="rId3">
            <a:alphaModFix/>
          </a:blip>
          <a:srcRect l="22484" r="10795"/>
          <a:stretch/>
        </p:blipFill>
        <p:spPr>
          <a:xfrm>
            <a:off x="5704419" y="1382887"/>
            <a:ext cx="2386925" cy="2386851"/>
          </a:xfrm>
          <a:prstGeom prst="rect">
            <a:avLst/>
          </a:prstGeom>
          <a:noFill/>
          <a:ln w="19050" cap="flat" cmpd="sng">
            <a:solidFill>
              <a:schemeClr val="accent5"/>
            </a:solidFill>
            <a:prstDash val="solid"/>
            <a:round/>
            <a:headEnd type="none" w="sm" len="sm"/>
            <a:tailEnd type="none" w="sm" len="sm"/>
          </a:ln>
          <a:effectLst>
            <a:outerShdw blurRad="57150" dist="19050" dir="5400000" algn="bl" rotWithShape="0">
              <a:srgbClr val="000000">
                <a:alpha val="50000"/>
              </a:srgbClr>
            </a:outerShdw>
          </a:effectLst>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78"/>
        <p:cNvGrpSpPr/>
        <p:nvPr/>
      </p:nvGrpSpPr>
      <p:grpSpPr>
        <a:xfrm>
          <a:off x="0" y="0"/>
          <a:ext cx="0" cy="0"/>
          <a:chOff x="0" y="0"/>
          <a:chExt cx="0" cy="0"/>
        </a:xfrm>
      </p:grpSpPr>
      <p:pic>
        <p:nvPicPr>
          <p:cNvPr id="179" name="Google Shape;179;p5"/>
          <p:cNvPicPr preferRelativeResize="0"/>
          <p:nvPr/>
        </p:nvPicPr>
        <p:blipFill>
          <a:blip r:embed="rId2">
            <a:alphaModFix/>
          </a:blip>
          <a:stretch>
            <a:fillRect/>
          </a:stretch>
        </p:blipFill>
        <p:spPr>
          <a:xfrm rot="-5400000">
            <a:off x="1993300" y="-1993300"/>
            <a:ext cx="5152625" cy="9139226"/>
          </a:xfrm>
          <a:prstGeom prst="rect">
            <a:avLst/>
          </a:prstGeom>
          <a:noFill/>
          <a:ln>
            <a:noFill/>
          </a:ln>
        </p:spPr>
      </p:pic>
      <p:sp>
        <p:nvSpPr>
          <p:cNvPr id="180" name="Google Shape;180;p5"/>
          <p:cNvSpPr/>
          <p:nvPr/>
        </p:nvSpPr>
        <p:spPr>
          <a:xfrm>
            <a:off x="0" y="0"/>
            <a:ext cx="1728900" cy="5143500"/>
          </a:xfrm>
          <a:prstGeom prst="rect">
            <a:avLst/>
          </a:prstGeom>
          <a:gradFill>
            <a:gsLst>
              <a:gs pos="0">
                <a:schemeClr val="accent3"/>
              </a:gs>
              <a:gs pos="100000">
                <a:schemeClr val="accent4"/>
              </a:gs>
            </a:gsLst>
            <a:lin ang="1350003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81" name="Google Shape;181;p5"/>
          <p:cNvGrpSpPr/>
          <p:nvPr/>
        </p:nvGrpSpPr>
        <p:grpSpPr>
          <a:xfrm>
            <a:off x="-943205" y="1741563"/>
            <a:ext cx="1656312" cy="1660374"/>
            <a:chOff x="2929375" y="236175"/>
            <a:chExt cx="805325" cy="807300"/>
          </a:xfrm>
        </p:grpSpPr>
        <p:sp>
          <p:nvSpPr>
            <p:cNvPr id="182" name="Google Shape;182;p5"/>
            <p:cNvSpPr/>
            <p:nvPr/>
          </p:nvSpPr>
          <p:spPr>
            <a:xfrm>
              <a:off x="2986025" y="241975"/>
              <a:ext cx="280400" cy="191800"/>
            </a:xfrm>
            <a:custGeom>
              <a:avLst/>
              <a:gdLst/>
              <a:ahLst/>
              <a:cxnLst/>
              <a:rect l="l" t="t" r="r" b="b"/>
              <a:pathLst>
                <a:path w="11216" h="7672" extrusionOk="0">
                  <a:moveTo>
                    <a:pt x="11216" y="1"/>
                  </a:moveTo>
                  <a:cubicBezTo>
                    <a:pt x="10964" y="1"/>
                    <a:pt x="10809" y="98"/>
                    <a:pt x="10577" y="98"/>
                  </a:cubicBezTo>
                  <a:lnTo>
                    <a:pt x="310" y="7110"/>
                  </a:lnTo>
                  <a:cubicBezTo>
                    <a:pt x="233" y="7265"/>
                    <a:pt x="155" y="7439"/>
                    <a:pt x="0" y="7672"/>
                  </a:cubicBezTo>
                  <a:lnTo>
                    <a:pt x="1121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183;p5"/>
            <p:cNvSpPr/>
            <p:nvPr/>
          </p:nvSpPr>
          <p:spPr>
            <a:xfrm>
              <a:off x="2951650" y="236175"/>
              <a:ext cx="395650" cy="270250"/>
            </a:xfrm>
            <a:custGeom>
              <a:avLst/>
              <a:gdLst/>
              <a:ahLst/>
              <a:cxnLst/>
              <a:rect l="l" t="t" r="r" b="b"/>
              <a:pathLst>
                <a:path w="15826" h="10810" extrusionOk="0">
                  <a:moveTo>
                    <a:pt x="15341" y="1"/>
                  </a:moveTo>
                  <a:lnTo>
                    <a:pt x="155" y="10402"/>
                  </a:lnTo>
                  <a:cubicBezTo>
                    <a:pt x="155" y="10499"/>
                    <a:pt x="78" y="10654"/>
                    <a:pt x="0" y="10809"/>
                  </a:cubicBezTo>
                  <a:lnTo>
                    <a:pt x="1582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184;p5"/>
            <p:cNvSpPr/>
            <p:nvPr/>
          </p:nvSpPr>
          <p:spPr>
            <a:xfrm>
              <a:off x="2935650" y="241975"/>
              <a:ext cx="472175" cy="324975"/>
            </a:xfrm>
            <a:custGeom>
              <a:avLst/>
              <a:gdLst/>
              <a:ahLst/>
              <a:cxnLst/>
              <a:rect l="l" t="t" r="r" b="b"/>
              <a:pathLst>
                <a:path w="18887" h="12999" extrusionOk="0">
                  <a:moveTo>
                    <a:pt x="18558" y="1"/>
                  </a:moveTo>
                  <a:lnTo>
                    <a:pt x="78" y="12689"/>
                  </a:lnTo>
                  <a:cubicBezTo>
                    <a:pt x="78" y="12766"/>
                    <a:pt x="78" y="12844"/>
                    <a:pt x="1" y="12999"/>
                  </a:cubicBezTo>
                  <a:lnTo>
                    <a:pt x="18887" y="98"/>
                  </a:lnTo>
                  <a:cubicBezTo>
                    <a:pt x="18790" y="1"/>
                    <a:pt x="18713" y="1"/>
                    <a:pt x="1855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185;p5"/>
            <p:cNvSpPr/>
            <p:nvPr/>
          </p:nvSpPr>
          <p:spPr>
            <a:xfrm>
              <a:off x="2929375" y="254100"/>
              <a:ext cx="530750" cy="367575"/>
            </a:xfrm>
            <a:custGeom>
              <a:avLst/>
              <a:gdLst/>
              <a:ahLst/>
              <a:cxnLst/>
              <a:rect l="l" t="t" r="r" b="b"/>
              <a:pathLst>
                <a:path w="21230" h="14703" extrusionOk="0">
                  <a:moveTo>
                    <a:pt x="20978" y="0"/>
                  </a:moveTo>
                  <a:lnTo>
                    <a:pt x="77" y="14373"/>
                  </a:lnTo>
                  <a:cubicBezTo>
                    <a:pt x="77" y="14451"/>
                    <a:pt x="0" y="14528"/>
                    <a:pt x="0" y="14702"/>
                  </a:cubicBezTo>
                  <a:lnTo>
                    <a:pt x="21230" y="97"/>
                  </a:lnTo>
                  <a:cubicBezTo>
                    <a:pt x="21152" y="97"/>
                    <a:pt x="21075" y="97"/>
                    <a:pt x="2097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186;p5"/>
            <p:cNvSpPr/>
            <p:nvPr/>
          </p:nvSpPr>
          <p:spPr>
            <a:xfrm>
              <a:off x="2929375" y="272500"/>
              <a:ext cx="577250" cy="397600"/>
            </a:xfrm>
            <a:custGeom>
              <a:avLst/>
              <a:gdLst/>
              <a:ahLst/>
              <a:cxnLst/>
              <a:rect l="l" t="t" r="r" b="b"/>
              <a:pathLst>
                <a:path w="23090" h="15904" extrusionOk="0">
                  <a:moveTo>
                    <a:pt x="22838" y="0"/>
                  </a:moveTo>
                  <a:lnTo>
                    <a:pt x="0" y="15574"/>
                  </a:lnTo>
                  <a:cubicBezTo>
                    <a:pt x="77" y="15729"/>
                    <a:pt x="77" y="15826"/>
                    <a:pt x="77" y="15903"/>
                  </a:cubicBezTo>
                  <a:lnTo>
                    <a:pt x="23089" y="155"/>
                  </a:lnTo>
                  <a:cubicBezTo>
                    <a:pt x="23012" y="78"/>
                    <a:pt x="22915" y="78"/>
                    <a:pt x="2283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187;p5"/>
            <p:cNvSpPr/>
            <p:nvPr/>
          </p:nvSpPr>
          <p:spPr>
            <a:xfrm>
              <a:off x="2935650" y="294775"/>
              <a:ext cx="611175" cy="421825"/>
            </a:xfrm>
            <a:custGeom>
              <a:avLst/>
              <a:gdLst/>
              <a:ahLst/>
              <a:cxnLst/>
              <a:rect l="l" t="t" r="r" b="b"/>
              <a:pathLst>
                <a:path w="24447" h="16873" extrusionOk="0">
                  <a:moveTo>
                    <a:pt x="24214" y="0"/>
                  </a:moveTo>
                  <a:lnTo>
                    <a:pt x="1" y="16543"/>
                  </a:lnTo>
                  <a:cubicBezTo>
                    <a:pt x="1" y="16620"/>
                    <a:pt x="1" y="16698"/>
                    <a:pt x="78" y="16872"/>
                  </a:cubicBezTo>
                  <a:lnTo>
                    <a:pt x="24446" y="155"/>
                  </a:lnTo>
                  <a:cubicBezTo>
                    <a:pt x="24369" y="78"/>
                    <a:pt x="24291" y="0"/>
                    <a:pt x="2421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188;p5"/>
            <p:cNvSpPr/>
            <p:nvPr/>
          </p:nvSpPr>
          <p:spPr>
            <a:xfrm>
              <a:off x="2945350" y="318975"/>
              <a:ext cx="637775" cy="439750"/>
            </a:xfrm>
            <a:custGeom>
              <a:avLst/>
              <a:gdLst/>
              <a:ahLst/>
              <a:cxnLst/>
              <a:rect l="l" t="t" r="r" b="b"/>
              <a:pathLst>
                <a:path w="25511" h="17590" extrusionOk="0">
                  <a:moveTo>
                    <a:pt x="25279" y="1"/>
                  </a:moveTo>
                  <a:lnTo>
                    <a:pt x="0" y="17357"/>
                  </a:lnTo>
                  <a:cubicBezTo>
                    <a:pt x="0" y="17434"/>
                    <a:pt x="97" y="17512"/>
                    <a:pt x="97" y="17589"/>
                  </a:cubicBezTo>
                  <a:lnTo>
                    <a:pt x="25511" y="156"/>
                  </a:lnTo>
                  <a:cubicBezTo>
                    <a:pt x="25434" y="78"/>
                    <a:pt x="25356" y="78"/>
                    <a:pt x="2527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189;p5"/>
            <p:cNvSpPr/>
            <p:nvPr/>
          </p:nvSpPr>
          <p:spPr>
            <a:xfrm>
              <a:off x="2959875" y="347075"/>
              <a:ext cx="655700" cy="449900"/>
            </a:xfrm>
            <a:custGeom>
              <a:avLst/>
              <a:gdLst/>
              <a:ahLst/>
              <a:cxnLst/>
              <a:rect l="l" t="t" r="r" b="b"/>
              <a:pathLst>
                <a:path w="26228" h="17996" extrusionOk="0">
                  <a:moveTo>
                    <a:pt x="25976" y="0"/>
                  </a:moveTo>
                  <a:lnTo>
                    <a:pt x="0" y="17763"/>
                  </a:lnTo>
                  <a:cubicBezTo>
                    <a:pt x="0" y="17841"/>
                    <a:pt x="78" y="17918"/>
                    <a:pt x="78" y="17996"/>
                  </a:cubicBezTo>
                  <a:lnTo>
                    <a:pt x="26228" y="155"/>
                  </a:lnTo>
                  <a:cubicBezTo>
                    <a:pt x="26150" y="78"/>
                    <a:pt x="26053" y="0"/>
                    <a:pt x="2597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190;p5"/>
            <p:cNvSpPr/>
            <p:nvPr/>
          </p:nvSpPr>
          <p:spPr>
            <a:xfrm>
              <a:off x="2977800" y="377575"/>
              <a:ext cx="663925" cy="457650"/>
            </a:xfrm>
            <a:custGeom>
              <a:avLst/>
              <a:gdLst/>
              <a:ahLst/>
              <a:cxnLst/>
              <a:rect l="l" t="t" r="r" b="b"/>
              <a:pathLst>
                <a:path w="26557" h="18306" extrusionOk="0">
                  <a:moveTo>
                    <a:pt x="26402" y="1"/>
                  </a:moveTo>
                  <a:lnTo>
                    <a:pt x="0" y="18073"/>
                  </a:lnTo>
                  <a:cubicBezTo>
                    <a:pt x="0" y="18151"/>
                    <a:pt x="78" y="18228"/>
                    <a:pt x="78" y="18306"/>
                  </a:cubicBezTo>
                  <a:lnTo>
                    <a:pt x="26557" y="156"/>
                  </a:lnTo>
                  <a:cubicBezTo>
                    <a:pt x="26557" y="78"/>
                    <a:pt x="26479" y="1"/>
                    <a:pt x="2640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191;p5"/>
            <p:cNvSpPr/>
            <p:nvPr/>
          </p:nvSpPr>
          <p:spPr>
            <a:xfrm>
              <a:off x="2998125" y="409550"/>
              <a:ext cx="669750" cy="460075"/>
            </a:xfrm>
            <a:custGeom>
              <a:avLst/>
              <a:gdLst/>
              <a:ahLst/>
              <a:cxnLst/>
              <a:rect l="l" t="t" r="r" b="b"/>
              <a:pathLst>
                <a:path w="26790" h="18403" extrusionOk="0">
                  <a:moveTo>
                    <a:pt x="26635" y="0"/>
                  </a:moveTo>
                  <a:lnTo>
                    <a:pt x="1" y="18170"/>
                  </a:lnTo>
                  <a:cubicBezTo>
                    <a:pt x="78" y="18247"/>
                    <a:pt x="78" y="18247"/>
                    <a:pt x="78" y="18325"/>
                  </a:cubicBezTo>
                  <a:lnTo>
                    <a:pt x="156" y="18402"/>
                  </a:lnTo>
                  <a:lnTo>
                    <a:pt x="26790" y="174"/>
                  </a:lnTo>
                  <a:cubicBezTo>
                    <a:pt x="26712" y="174"/>
                    <a:pt x="26712" y="78"/>
                    <a:pt x="26712" y="78"/>
                  </a:cubicBezTo>
                  <a:lnTo>
                    <a:pt x="26635"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192;p5"/>
            <p:cNvSpPr/>
            <p:nvPr/>
          </p:nvSpPr>
          <p:spPr>
            <a:xfrm>
              <a:off x="3022350" y="443925"/>
              <a:ext cx="665875" cy="458125"/>
            </a:xfrm>
            <a:custGeom>
              <a:avLst/>
              <a:gdLst/>
              <a:ahLst/>
              <a:cxnLst/>
              <a:rect l="l" t="t" r="r" b="b"/>
              <a:pathLst>
                <a:path w="26635" h="18325" extrusionOk="0">
                  <a:moveTo>
                    <a:pt x="26557" y="0"/>
                  </a:moveTo>
                  <a:lnTo>
                    <a:pt x="0" y="18170"/>
                  </a:lnTo>
                  <a:cubicBezTo>
                    <a:pt x="78" y="18247"/>
                    <a:pt x="155" y="18247"/>
                    <a:pt x="155" y="18325"/>
                  </a:cubicBezTo>
                  <a:lnTo>
                    <a:pt x="26634" y="252"/>
                  </a:lnTo>
                  <a:cubicBezTo>
                    <a:pt x="26634" y="155"/>
                    <a:pt x="26557" y="78"/>
                    <a:pt x="2655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193;p5"/>
            <p:cNvSpPr/>
            <p:nvPr/>
          </p:nvSpPr>
          <p:spPr>
            <a:xfrm>
              <a:off x="3050425" y="480250"/>
              <a:ext cx="655725" cy="451825"/>
            </a:xfrm>
            <a:custGeom>
              <a:avLst/>
              <a:gdLst/>
              <a:ahLst/>
              <a:cxnLst/>
              <a:rect l="l" t="t" r="r" b="b"/>
              <a:pathLst>
                <a:path w="26229" h="18073" extrusionOk="0">
                  <a:moveTo>
                    <a:pt x="26151" y="0"/>
                  </a:moveTo>
                  <a:lnTo>
                    <a:pt x="1" y="17918"/>
                  </a:lnTo>
                  <a:cubicBezTo>
                    <a:pt x="78" y="17995"/>
                    <a:pt x="156" y="17995"/>
                    <a:pt x="252" y="18073"/>
                  </a:cubicBezTo>
                  <a:lnTo>
                    <a:pt x="26228" y="252"/>
                  </a:lnTo>
                  <a:cubicBezTo>
                    <a:pt x="26228" y="155"/>
                    <a:pt x="26151" y="78"/>
                    <a:pt x="261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194;p5"/>
            <p:cNvSpPr/>
            <p:nvPr/>
          </p:nvSpPr>
          <p:spPr>
            <a:xfrm>
              <a:off x="3082875" y="520425"/>
              <a:ext cx="637300" cy="440225"/>
            </a:xfrm>
            <a:custGeom>
              <a:avLst/>
              <a:gdLst/>
              <a:ahLst/>
              <a:cxnLst/>
              <a:rect l="l" t="t" r="r" b="b"/>
              <a:pathLst>
                <a:path w="25492" h="17609" extrusionOk="0">
                  <a:moveTo>
                    <a:pt x="25414" y="1"/>
                  </a:moveTo>
                  <a:lnTo>
                    <a:pt x="0" y="17434"/>
                  </a:lnTo>
                  <a:cubicBezTo>
                    <a:pt x="78" y="17434"/>
                    <a:pt x="155" y="17531"/>
                    <a:pt x="233" y="17609"/>
                  </a:cubicBezTo>
                  <a:lnTo>
                    <a:pt x="25492" y="253"/>
                  </a:lnTo>
                  <a:cubicBezTo>
                    <a:pt x="25492" y="175"/>
                    <a:pt x="25414" y="98"/>
                    <a:pt x="2541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195;p5"/>
            <p:cNvSpPr/>
            <p:nvPr/>
          </p:nvSpPr>
          <p:spPr>
            <a:xfrm>
              <a:off x="3119200" y="563050"/>
              <a:ext cx="611150" cy="421825"/>
            </a:xfrm>
            <a:custGeom>
              <a:avLst/>
              <a:gdLst/>
              <a:ahLst/>
              <a:cxnLst/>
              <a:rect l="l" t="t" r="r" b="b"/>
              <a:pathLst>
                <a:path w="24446" h="16873" extrusionOk="0">
                  <a:moveTo>
                    <a:pt x="24368" y="1"/>
                  </a:moveTo>
                  <a:lnTo>
                    <a:pt x="0" y="16698"/>
                  </a:lnTo>
                  <a:cubicBezTo>
                    <a:pt x="78" y="16795"/>
                    <a:pt x="155" y="16795"/>
                    <a:pt x="233" y="16872"/>
                  </a:cubicBezTo>
                  <a:lnTo>
                    <a:pt x="24446" y="233"/>
                  </a:lnTo>
                  <a:cubicBezTo>
                    <a:pt x="24446" y="156"/>
                    <a:pt x="24368" y="78"/>
                    <a:pt x="2436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196;p5"/>
            <p:cNvSpPr/>
            <p:nvPr/>
          </p:nvSpPr>
          <p:spPr>
            <a:xfrm>
              <a:off x="3159375" y="609550"/>
              <a:ext cx="575325" cy="397600"/>
            </a:xfrm>
            <a:custGeom>
              <a:avLst/>
              <a:gdLst/>
              <a:ahLst/>
              <a:cxnLst/>
              <a:rect l="l" t="t" r="r" b="b"/>
              <a:pathLst>
                <a:path w="23013" h="15904" extrusionOk="0">
                  <a:moveTo>
                    <a:pt x="23013" y="0"/>
                  </a:moveTo>
                  <a:lnTo>
                    <a:pt x="1" y="15729"/>
                  </a:lnTo>
                  <a:cubicBezTo>
                    <a:pt x="78" y="15806"/>
                    <a:pt x="156" y="15806"/>
                    <a:pt x="253" y="15903"/>
                  </a:cubicBezTo>
                  <a:lnTo>
                    <a:pt x="23013" y="233"/>
                  </a:lnTo>
                  <a:lnTo>
                    <a:pt x="23013"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197;p5"/>
            <p:cNvSpPr/>
            <p:nvPr/>
          </p:nvSpPr>
          <p:spPr>
            <a:xfrm>
              <a:off x="3203925" y="657975"/>
              <a:ext cx="530775" cy="365150"/>
            </a:xfrm>
            <a:custGeom>
              <a:avLst/>
              <a:gdLst/>
              <a:ahLst/>
              <a:cxnLst/>
              <a:rect l="l" t="t" r="r" b="b"/>
              <a:pathLst>
                <a:path w="21231" h="14606" extrusionOk="0">
                  <a:moveTo>
                    <a:pt x="21231" y="0"/>
                  </a:moveTo>
                  <a:lnTo>
                    <a:pt x="1" y="14528"/>
                  </a:lnTo>
                  <a:cubicBezTo>
                    <a:pt x="156" y="14606"/>
                    <a:pt x="233" y="14606"/>
                    <a:pt x="311" y="14606"/>
                  </a:cubicBezTo>
                  <a:lnTo>
                    <a:pt x="21231" y="310"/>
                  </a:lnTo>
                  <a:lnTo>
                    <a:pt x="2123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198;p5"/>
            <p:cNvSpPr/>
            <p:nvPr/>
          </p:nvSpPr>
          <p:spPr>
            <a:xfrm>
              <a:off x="3256225" y="712200"/>
              <a:ext cx="472200" cy="324975"/>
            </a:xfrm>
            <a:custGeom>
              <a:avLst/>
              <a:gdLst/>
              <a:ahLst/>
              <a:cxnLst/>
              <a:rect l="l" t="t" r="r" b="b"/>
              <a:pathLst>
                <a:path w="18888" h="12999" extrusionOk="0">
                  <a:moveTo>
                    <a:pt x="18887" y="1"/>
                  </a:moveTo>
                  <a:lnTo>
                    <a:pt x="1" y="12921"/>
                  </a:lnTo>
                  <a:cubicBezTo>
                    <a:pt x="156" y="12921"/>
                    <a:pt x="253" y="12998"/>
                    <a:pt x="408" y="12998"/>
                  </a:cubicBezTo>
                  <a:lnTo>
                    <a:pt x="18887" y="330"/>
                  </a:lnTo>
                  <a:lnTo>
                    <a:pt x="18887"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99;p5"/>
            <p:cNvSpPr/>
            <p:nvPr/>
          </p:nvSpPr>
          <p:spPr>
            <a:xfrm>
              <a:off x="3318700" y="772750"/>
              <a:ext cx="393725" cy="270725"/>
            </a:xfrm>
            <a:custGeom>
              <a:avLst/>
              <a:gdLst/>
              <a:ahLst/>
              <a:cxnLst/>
              <a:rect l="l" t="t" r="r" b="b"/>
              <a:pathLst>
                <a:path w="15749" h="10829" extrusionOk="0">
                  <a:moveTo>
                    <a:pt x="15749" y="0"/>
                  </a:moveTo>
                  <a:lnTo>
                    <a:pt x="1" y="10828"/>
                  </a:lnTo>
                  <a:lnTo>
                    <a:pt x="485" y="10828"/>
                  </a:lnTo>
                  <a:lnTo>
                    <a:pt x="15671" y="407"/>
                  </a:lnTo>
                  <a:cubicBezTo>
                    <a:pt x="15671" y="252"/>
                    <a:pt x="15749" y="174"/>
                    <a:pt x="1574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00;p5"/>
            <p:cNvSpPr/>
            <p:nvPr/>
          </p:nvSpPr>
          <p:spPr>
            <a:xfrm>
              <a:off x="3399575" y="845375"/>
              <a:ext cx="280425" cy="191800"/>
            </a:xfrm>
            <a:custGeom>
              <a:avLst/>
              <a:gdLst/>
              <a:ahLst/>
              <a:cxnLst/>
              <a:rect l="l" t="t" r="r" b="b"/>
              <a:pathLst>
                <a:path w="11217" h="7672" extrusionOk="0">
                  <a:moveTo>
                    <a:pt x="11216" y="1"/>
                  </a:moveTo>
                  <a:lnTo>
                    <a:pt x="1" y="7671"/>
                  </a:lnTo>
                  <a:cubicBezTo>
                    <a:pt x="233" y="7594"/>
                    <a:pt x="407" y="7594"/>
                    <a:pt x="562" y="7594"/>
                  </a:cubicBezTo>
                  <a:lnTo>
                    <a:pt x="10887" y="485"/>
                  </a:lnTo>
                  <a:cubicBezTo>
                    <a:pt x="10984" y="330"/>
                    <a:pt x="11061" y="175"/>
                    <a:pt x="1121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1" name="Google Shape;201;p5"/>
          <p:cNvGrpSpPr/>
          <p:nvPr/>
        </p:nvGrpSpPr>
        <p:grpSpPr>
          <a:xfrm>
            <a:off x="4302975" y="4715075"/>
            <a:ext cx="538025" cy="157800"/>
            <a:chOff x="2575325" y="1348650"/>
            <a:chExt cx="538025" cy="157800"/>
          </a:xfrm>
        </p:grpSpPr>
        <p:sp>
          <p:nvSpPr>
            <p:cNvPr id="202" name="Google Shape;202;p5"/>
            <p:cNvSpPr/>
            <p:nvPr/>
          </p:nvSpPr>
          <p:spPr>
            <a:xfrm>
              <a:off x="2575325" y="1348650"/>
              <a:ext cx="157800" cy="1578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203;p5"/>
            <p:cNvSpPr/>
            <p:nvPr/>
          </p:nvSpPr>
          <p:spPr>
            <a:xfrm>
              <a:off x="2765438" y="1348650"/>
              <a:ext cx="157800" cy="1578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04;p5"/>
            <p:cNvSpPr/>
            <p:nvPr/>
          </p:nvSpPr>
          <p:spPr>
            <a:xfrm>
              <a:off x="2955550" y="1348650"/>
              <a:ext cx="157800" cy="1578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5" name="Google Shape;205;p5"/>
          <p:cNvGrpSpPr/>
          <p:nvPr/>
        </p:nvGrpSpPr>
        <p:grpSpPr>
          <a:xfrm>
            <a:off x="322789" y="68312"/>
            <a:ext cx="925310" cy="943383"/>
            <a:chOff x="595389" y="1761100"/>
            <a:chExt cx="925310" cy="943383"/>
          </a:xfrm>
        </p:grpSpPr>
        <p:cxnSp>
          <p:nvCxnSpPr>
            <p:cNvPr id="206" name="Google Shape;206;p5"/>
            <p:cNvCxnSpPr/>
            <p:nvPr/>
          </p:nvCxnSpPr>
          <p:spPr>
            <a:xfrm>
              <a:off x="790199" y="2065118"/>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207" name="Google Shape;207;p5"/>
            <p:cNvCxnSpPr/>
            <p:nvPr/>
          </p:nvCxnSpPr>
          <p:spPr>
            <a:xfrm>
              <a:off x="595389" y="2117083"/>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208" name="Google Shape;208;p5"/>
            <p:cNvCxnSpPr/>
            <p:nvPr/>
          </p:nvCxnSpPr>
          <p:spPr>
            <a:xfrm>
              <a:off x="656919" y="1761100"/>
              <a:ext cx="730500" cy="587400"/>
            </a:xfrm>
            <a:prstGeom prst="straightConnector1">
              <a:avLst/>
            </a:prstGeom>
            <a:noFill/>
            <a:ln w="9525" cap="flat" cmpd="sng">
              <a:solidFill>
                <a:schemeClr val="dk2"/>
              </a:solidFill>
              <a:prstDash val="solid"/>
              <a:round/>
              <a:headEnd type="none" w="med" len="med"/>
              <a:tailEnd type="none" w="med" len="med"/>
            </a:ln>
          </p:spPr>
        </p:cxnSp>
      </p:grpSp>
      <p:grpSp>
        <p:nvGrpSpPr>
          <p:cNvPr id="209" name="Google Shape;209;p5"/>
          <p:cNvGrpSpPr/>
          <p:nvPr/>
        </p:nvGrpSpPr>
        <p:grpSpPr>
          <a:xfrm>
            <a:off x="7931839" y="4065800"/>
            <a:ext cx="925310" cy="943383"/>
            <a:chOff x="595389" y="1761100"/>
            <a:chExt cx="925310" cy="943383"/>
          </a:xfrm>
        </p:grpSpPr>
        <p:cxnSp>
          <p:nvCxnSpPr>
            <p:cNvPr id="210" name="Google Shape;210;p5"/>
            <p:cNvCxnSpPr/>
            <p:nvPr/>
          </p:nvCxnSpPr>
          <p:spPr>
            <a:xfrm>
              <a:off x="790199" y="2065118"/>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211" name="Google Shape;211;p5"/>
            <p:cNvCxnSpPr/>
            <p:nvPr/>
          </p:nvCxnSpPr>
          <p:spPr>
            <a:xfrm>
              <a:off x="595389" y="2117083"/>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212" name="Google Shape;212;p5"/>
            <p:cNvCxnSpPr/>
            <p:nvPr/>
          </p:nvCxnSpPr>
          <p:spPr>
            <a:xfrm>
              <a:off x="656919" y="1761100"/>
              <a:ext cx="730500" cy="587400"/>
            </a:xfrm>
            <a:prstGeom prst="straightConnector1">
              <a:avLst/>
            </a:prstGeom>
            <a:noFill/>
            <a:ln w="9525" cap="flat" cmpd="sng">
              <a:solidFill>
                <a:schemeClr val="dk2"/>
              </a:solidFill>
              <a:prstDash val="solid"/>
              <a:round/>
              <a:headEnd type="none" w="med" len="med"/>
              <a:tailEnd type="none" w="med" len="med"/>
            </a:ln>
          </p:spPr>
        </p:cxnSp>
      </p:grpSp>
      <p:grpSp>
        <p:nvGrpSpPr>
          <p:cNvPr id="213" name="Google Shape;213;p5"/>
          <p:cNvGrpSpPr/>
          <p:nvPr/>
        </p:nvGrpSpPr>
        <p:grpSpPr>
          <a:xfrm>
            <a:off x="6839422" y="213225"/>
            <a:ext cx="1584577" cy="196549"/>
            <a:chOff x="750197" y="155825"/>
            <a:chExt cx="1584577" cy="196549"/>
          </a:xfrm>
        </p:grpSpPr>
        <p:sp>
          <p:nvSpPr>
            <p:cNvPr id="214" name="Google Shape;214;p5"/>
            <p:cNvSpPr/>
            <p:nvPr/>
          </p:nvSpPr>
          <p:spPr>
            <a:xfrm rot="-5400000">
              <a:off x="2093744" y="299443"/>
              <a:ext cx="52930" cy="52930"/>
            </a:xfrm>
            <a:custGeom>
              <a:avLst/>
              <a:gdLst/>
              <a:ahLst/>
              <a:cxnLst/>
              <a:rect l="l" t="t" r="r" b="b"/>
              <a:pathLst>
                <a:path w="1221" h="1221" extrusionOk="0">
                  <a:moveTo>
                    <a:pt x="659" y="0"/>
                  </a:moveTo>
                  <a:cubicBezTo>
                    <a:pt x="252" y="0"/>
                    <a:pt x="0" y="252"/>
                    <a:pt x="0" y="640"/>
                  </a:cubicBezTo>
                  <a:cubicBezTo>
                    <a:pt x="0" y="969"/>
                    <a:pt x="252" y="1221"/>
                    <a:pt x="659" y="1221"/>
                  </a:cubicBezTo>
                  <a:cubicBezTo>
                    <a:pt x="969" y="1221"/>
                    <a:pt x="1221" y="969"/>
                    <a:pt x="1221" y="640"/>
                  </a:cubicBezTo>
                  <a:cubicBezTo>
                    <a:pt x="1221" y="252"/>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215;p5"/>
            <p:cNvSpPr/>
            <p:nvPr/>
          </p:nvSpPr>
          <p:spPr>
            <a:xfrm rot="-5400000">
              <a:off x="1915294" y="299855"/>
              <a:ext cx="52930" cy="52107"/>
            </a:xfrm>
            <a:custGeom>
              <a:avLst/>
              <a:gdLst/>
              <a:ahLst/>
              <a:cxnLst/>
              <a:rect l="l" t="t" r="r" b="b"/>
              <a:pathLst>
                <a:path w="1221" h="1202" extrusionOk="0">
                  <a:moveTo>
                    <a:pt x="659" y="1"/>
                  </a:moveTo>
                  <a:cubicBezTo>
                    <a:pt x="252" y="1"/>
                    <a:pt x="0" y="233"/>
                    <a:pt x="0" y="563"/>
                  </a:cubicBezTo>
                  <a:cubicBezTo>
                    <a:pt x="0" y="969"/>
                    <a:pt x="252" y="1202"/>
                    <a:pt x="659" y="1202"/>
                  </a:cubicBezTo>
                  <a:cubicBezTo>
                    <a:pt x="969" y="1202"/>
                    <a:pt x="1221" y="969"/>
                    <a:pt x="1221" y="563"/>
                  </a:cubicBezTo>
                  <a:cubicBezTo>
                    <a:pt x="1221" y="233"/>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216;p5"/>
            <p:cNvSpPr/>
            <p:nvPr/>
          </p:nvSpPr>
          <p:spPr>
            <a:xfrm rot="-5400000">
              <a:off x="1735196" y="297753"/>
              <a:ext cx="52930" cy="56312"/>
            </a:xfrm>
            <a:custGeom>
              <a:avLst/>
              <a:gdLst/>
              <a:ahLst/>
              <a:cxnLst/>
              <a:rect l="l" t="t" r="r" b="b"/>
              <a:pathLst>
                <a:path w="1221" h="1299" extrusionOk="0">
                  <a:moveTo>
                    <a:pt x="659" y="0"/>
                  </a:moveTo>
                  <a:cubicBezTo>
                    <a:pt x="252" y="0"/>
                    <a:pt x="0" y="330"/>
                    <a:pt x="0" y="640"/>
                  </a:cubicBezTo>
                  <a:cubicBezTo>
                    <a:pt x="0" y="969"/>
                    <a:pt x="252" y="1298"/>
                    <a:pt x="659" y="1298"/>
                  </a:cubicBezTo>
                  <a:cubicBezTo>
                    <a:pt x="969" y="1298"/>
                    <a:pt x="1221" y="969"/>
                    <a:pt x="1221" y="640"/>
                  </a:cubicBezTo>
                  <a:cubicBezTo>
                    <a:pt x="1221" y="330"/>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217;p5"/>
            <p:cNvSpPr/>
            <p:nvPr/>
          </p:nvSpPr>
          <p:spPr>
            <a:xfrm rot="-5400000">
              <a:off x="1556334" y="297753"/>
              <a:ext cx="52930" cy="56312"/>
            </a:xfrm>
            <a:custGeom>
              <a:avLst/>
              <a:gdLst/>
              <a:ahLst/>
              <a:cxnLst/>
              <a:rect l="l" t="t" r="r" b="b"/>
              <a:pathLst>
                <a:path w="1221" h="1299" extrusionOk="0">
                  <a:moveTo>
                    <a:pt x="659" y="0"/>
                  </a:moveTo>
                  <a:cubicBezTo>
                    <a:pt x="252" y="0"/>
                    <a:pt x="0" y="330"/>
                    <a:pt x="0" y="659"/>
                  </a:cubicBezTo>
                  <a:cubicBezTo>
                    <a:pt x="0" y="969"/>
                    <a:pt x="252" y="1298"/>
                    <a:pt x="659" y="1298"/>
                  </a:cubicBezTo>
                  <a:cubicBezTo>
                    <a:pt x="969" y="1298"/>
                    <a:pt x="1221" y="969"/>
                    <a:pt x="1221" y="659"/>
                  </a:cubicBezTo>
                  <a:cubicBezTo>
                    <a:pt x="1221" y="330"/>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218;p5"/>
            <p:cNvSpPr/>
            <p:nvPr/>
          </p:nvSpPr>
          <p:spPr>
            <a:xfrm rot="-5400000">
              <a:off x="1378296" y="297753"/>
              <a:ext cx="52930" cy="56312"/>
            </a:xfrm>
            <a:custGeom>
              <a:avLst/>
              <a:gdLst/>
              <a:ahLst/>
              <a:cxnLst/>
              <a:rect l="l" t="t" r="r" b="b"/>
              <a:pathLst>
                <a:path w="1221" h="1299" extrusionOk="0">
                  <a:moveTo>
                    <a:pt x="659" y="1"/>
                  </a:moveTo>
                  <a:cubicBezTo>
                    <a:pt x="252" y="1"/>
                    <a:pt x="0" y="330"/>
                    <a:pt x="0" y="640"/>
                  </a:cubicBezTo>
                  <a:cubicBezTo>
                    <a:pt x="0" y="969"/>
                    <a:pt x="252" y="1299"/>
                    <a:pt x="659" y="1299"/>
                  </a:cubicBezTo>
                  <a:cubicBezTo>
                    <a:pt x="969" y="1299"/>
                    <a:pt x="1221" y="969"/>
                    <a:pt x="1221" y="640"/>
                  </a:cubicBezTo>
                  <a:cubicBezTo>
                    <a:pt x="1221" y="330"/>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219;p5"/>
            <p:cNvSpPr/>
            <p:nvPr/>
          </p:nvSpPr>
          <p:spPr>
            <a:xfrm rot="-5400000">
              <a:off x="1197765" y="299422"/>
              <a:ext cx="52930" cy="52974"/>
            </a:xfrm>
            <a:custGeom>
              <a:avLst/>
              <a:gdLst/>
              <a:ahLst/>
              <a:cxnLst/>
              <a:rect l="l" t="t" r="r" b="b"/>
              <a:pathLst>
                <a:path w="1221" h="1222" extrusionOk="0">
                  <a:moveTo>
                    <a:pt x="659" y="1"/>
                  </a:moveTo>
                  <a:cubicBezTo>
                    <a:pt x="252" y="1"/>
                    <a:pt x="0" y="253"/>
                    <a:pt x="0" y="660"/>
                  </a:cubicBezTo>
                  <a:cubicBezTo>
                    <a:pt x="0" y="970"/>
                    <a:pt x="252" y="1221"/>
                    <a:pt x="659" y="1221"/>
                  </a:cubicBezTo>
                  <a:cubicBezTo>
                    <a:pt x="969" y="1221"/>
                    <a:pt x="1221" y="970"/>
                    <a:pt x="1221" y="660"/>
                  </a:cubicBezTo>
                  <a:cubicBezTo>
                    <a:pt x="1221" y="253"/>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220;p5"/>
            <p:cNvSpPr/>
            <p:nvPr/>
          </p:nvSpPr>
          <p:spPr>
            <a:xfrm rot="-5400000">
              <a:off x="1019336" y="299855"/>
              <a:ext cx="52930" cy="52107"/>
            </a:xfrm>
            <a:custGeom>
              <a:avLst/>
              <a:gdLst/>
              <a:ahLst/>
              <a:cxnLst/>
              <a:rect l="l" t="t" r="r" b="b"/>
              <a:pathLst>
                <a:path w="1221" h="1202" extrusionOk="0">
                  <a:moveTo>
                    <a:pt x="659" y="0"/>
                  </a:moveTo>
                  <a:cubicBezTo>
                    <a:pt x="252" y="0"/>
                    <a:pt x="0" y="233"/>
                    <a:pt x="0" y="640"/>
                  </a:cubicBezTo>
                  <a:cubicBezTo>
                    <a:pt x="0" y="969"/>
                    <a:pt x="252" y="1201"/>
                    <a:pt x="659" y="1201"/>
                  </a:cubicBezTo>
                  <a:cubicBezTo>
                    <a:pt x="969" y="1201"/>
                    <a:pt x="1221" y="969"/>
                    <a:pt x="1221" y="640"/>
                  </a:cubicBezTo>
                  <a:cubicBezTo>
                    <a:pt x="1221" y="233"/>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221;p5"/>
            <p:cNvSpPr/>
            <p:nvPr/>
          </p:nvSpPr>
          <p:spPr>
            <a:xfrm rot="-5400000">
              <a:off x="840886" y="299443"/>
              <a:ext cx="52930" cy="52930"/>
            </a:xfrm>
            <a:custGeom>
              <a:avLst/>
              <a:gdLst/>
              <a:ahLst/>
              <a:cxnLst/>
              <a:rect l="l" t="t" r="r" b="b"/>
              <a:pathLst>
                <a:path w="1221" h="1221" extrusionOk="0">
                  <a:moveTo>
                    <a:pt x="659" y="1"/>
                  </a:moveTo>
                  <a:cubicBezTo>
                    <a:pt x="252" y="1"/>
                    <a:pt x="0" y="252"/>
                    <a:pt x="0" y="582"/>
                  </a:cubicBezTo>
                  <a:cubicBezTo>
                    <a:pt x="0" y="969"/>
                    <a:pt x="252" y="1221"/>
                    <a:pt x="659" y="1221"/>
                  </a:cubicBezTo>
                  <a:cubicBezTo>
                    <a:pt x="969" y="1221"/>
                    <a:pt x="1221" y="969"/>
                    <a:pt x="1221" y="582"/>
                  </a:cubicBezTo>
                  <a:cubicBezTo>
                    <a:pt x="1221" y="252"/>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222;p5"/>
            <p:cNvSpPr/>
            <p:nvPr/>
          </p:nvSpPr>
          <p:spPr>
            <a:xfrm rot="-5400000">
              <a:off x="2181051" y="155825"/>
              <a:ext cx="56312" cy="56312"/>
            </a:xfrm>
            <a:custGeom>
              <a:avLst/>
              <a:gdLst/>
              <a:ahLst/>
              <a:cxnLst/>
              <a:rect l="l" t="t" r="r" b="b"/>
              <a:pathLst>
                <a:path w="1299" h="1299" extrusionOk="0">
                  <a:moveTo>
                    <a:pt x="640" y="1"/>
                  </a:moveTo>
                  <a:cubicBezTo>
                    <a:pt x="330" y="1"/>
                    <a:pt x="0" y="330"/>
                    <a:pt x="0" y="659"/>
                  </a:cubicBezTo>
                  <a:cubicBezTo>
                    <a:pt x="0" y="969"/>
                    <a:pt x="330" y="1299"/>
                    <a:pt x="640" y="1299"/>
                  </a:cubicBezTo>
                  <a:cubicBezTo>
                    <a:pt x="969" y="1299"/>
                    <a:pt x="1298" y="969"/>
                    <a:pt x="1298" y="659"/>
                  </a:cubicBezTo>
                  <a:cubicBezTo>
                    <a:pt x="1298" y="330"/>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23;p5"/>
            <p:cNvSpPr/>
            <p:nvPr/>
          </p:nvSpPr>
          <p:spPr>
            <a:xfrm rot="-5400000">
              <a:off x="2000953" y="157927"/>
              <a:ext cx="56312" cy="52107"/>
            </a:xfrm>
            <a:custGeom>
              <a:avLst/>
              <a:gdLst/>
              <a:ahLst/>
              <a:cxnLst/>
              <a:rect l="l" t="t" r="r" b="b"/>
              <a:pathLst>
                <a:path w="1299" h="1202" extrusionOk="0">
                  <a:moveTo>
                    <a:pt x="640" y="0"/>
                  </a:moveTo>
                  <a:cubicBezTo>
                    <a:pt x="330" y="0"/>
                    <a:pt x="0" y="233"/>
                    <a:pt x="0" y="640"/>
                  </a:cubicBezTo>
                  <a:cubicBezTo>
                    <a:pt x="0" y="969"/>
                    <a:pt x="330" y="1201"/>
                    <a:pt x="640" y="1201"/>
                  </a:cubicBezTo>
                  <a:cubicBezTo>
                    <a:pt x="969" y="1201"/>
                    <a:pt x="1298" y="969"/>
                    <a:pt x="1298" y="640"/>
                  </a:cubicBezTo>
                  <a:cubicBezTo>
                    <a:pt x="1298" y="233"/>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224;p5"/>
            <p:cNvSpPr/>
            <p:nvPr/>
          </p:nvSpPr>
          <p:spPr>
            <a:xfrm rot="-5400000">
              <a:off x="1822503" y="157515"/>
              <a:ext cx="56312" cy="52930"/>
            </a:xfrm>
            <a:custGeom>
              <a:avLst/>
              <a:gdLst/>
              <a:ahLst/>
              <a:cxnLst/>
              <a:rect l="l" t="t" r="r" b="b"/>
              <a:pathLst>
                <a:path w="1299" h="1221" extrusionOk="0">
                  <a:moveTo>
                    <a:pt x="640" y="0"/>
                  </a:moveTo>
                  <a:cubicBezTo>
                    <a:pt x="330" y="0"/>
                    <a:pt x="0" y="252"/>
                    <a:pt x="0" y="562"/>
                  </a:cubicBezTo>
                  <a:cubicBezTo>
                    <a:pt x="0" y="969"/>
                    <a:pt x="330" y="1221"/>
                    <a:pt x="640" y="1221"/>
                  </a:cubicBezTo>
                  <a:cubicBezTo>
                    <a:pt x="969" y="1221"/>
                    <a:pt x="1298" y="969"/>
                    <a:pt x="1298" y="562"/>
                  </a:cubicBezTo>
                  <a:cubicBezTo>
                    <a:pt x="1298" y="252"/>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225;p5"/>
            <p:cNvSpPr/>
            <p:nvPr/>
          </p:nvSpPr>
          <p:spPr>
            <a:xfrm rot="-5400000">
              <a:off x="1644053" y="157927"/>
              <a:ext cx="56312" cy="52107"/>
            </a:xfrm>
            <a:custGeom>
              <a:avLst/>
              <a:gdLst/>
              <a:ahLst/>
              <a:cxnLst/>
              <a:rect l="l" t="t" r="r" b="b"/>
              <a:pathLst>
                <a:path w="1299" h="1202" extrusionOk="0">
                  <a:moveTo>
                    <a:pt x="640" y="1"/>
                  </a:moveTo>
                  <a:cubicBezTo>
                    <a:pt x="330" y="1"/>
                    <a:pt x="0" y="233"/>
                    <a:pt x="0" y="563"/>
                  </a:cubicBezTo>
                  <a:cubicBezTo>
                    <a:pt x="0" y="969"/>
                    <a:pt x="330" y="1202"/>
                    <a:pt x="640" y="1202"/>
                  </a:cubicBezTo>
                  <a:cubicBezTo>
                    <a:pt x="969" y="1202"/>
                    <a:pt x="1298" y="969"/>
                    <a:pt x="1298" y="563"/>
                  </a:cubicBezTo>
                  <a:cubicBezTo>
                    <a:pt x="1298" y="233"/>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226;p5"/>
            <p:cNvSpPr/>
            <p:nvPr/>
          </p:nvSpPr>
          <p:spPr>
            <a:xfrm rot="-5400000">
              <a:off x="1463955" y="155825"/>
              <a:ext cx="56312" cy="56312"/>
            </a:xfrm>
            <a:custGeom>
              <a:avLst/>
              <a:gdLst/>
              <a:ahLst/>
              <a:cxnLst/>
              <a:rect l="l" t="t" r="r" b="b"/>
              <a:pathLst>
                <a:path w="1299" h="1299" extrusionOk="0">
                  <a:moveTo>
                    <a:pt x="640" y="0"/>
                  </a:moveTo>
                  <a:cubicBezTo>
                    <a:pt x="330" y="0"/>
                    <a:pt x="0" y="330"/>
                    <a:pt x="0" y="640"/>
                  </a:cubicBezTo>
                  <a:cubicBezTo>
                    <a:pt x="0" y="969"/>
                    <a:pt x="330" y="1298"/>
                    <a:pt x="640" y="1298"/>
                  </a:cubicBezTo>
                  <a:cubicBezTo>
                    <a:pt x="969" y="1298"/>
                    <a:pt x="1298" y="969"/>
                    <a:pt x="1298" y="640"/>
                  </a:cubicBezTo>
                  <a:cubicBezTo>
                    <a:pt x="1298" y="330"/>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5"/>
            <p:cNvSpPr/>
            <p:nvPr/>
          </p:nvSpPr>
          <p:spPr>
            <a:xfrm rot="-5400000">
              <a:off x="1285505" y="156237"/>
              <a:ext cx="56312" cy="55488"/>
            </a:xfrm>
            <a:custGeom>
              <a:avLst/>
              <a:gdLst/>
              <a:ahLst/>
              <a:cxnLst/>
              <a:rect l="l" t="t" r="r" b="b"/>
              <a:pathLst>
                <a:path w="1299" h="1280" extrusionOk="0">
                  <a:moveTo>
                    <a:pt x="640" y="1"/>
                  </a:moveTo>
                  <a:cubicBezTo>
                    <a:pt x="330" y="1"/>
                    <a:pt x="0" y="311"/>
                    <a:pt x="0" y="640"/>
                  </a:cubicBezTo>
                  <a:cubicBezTo>
                    <a:pt x="0" y="969"/>
                    <a:pt x="330" y="1279"/>
                    <a:pt x="640" y="1279"/>
                  </a:cubicBezTo>
                  <a:cubicBezTo>
                    <a:pt x="969" y="1279"/>
                    <a:pt x="1298" y="969"/>
                    <a:pt x="1298" y="640"/>
                  </a:cubicBezTo>
                  <a:cubicBezTo>
                    <a:pt x="1298" y="311"/>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228;p5"/>
            <p:cNvSpPr/>
            <p:nvPr/>
          </p:nvSpPr>
          <p:spPr>
            <a:xfrm rot="-5400000">
              <a:off x="1107055" y="155825"/>
              <a:ext cx="56312" cy="56312"/>
            </a:xfrm>
            <a:custGeom>
              <a:avLst/>
              <a:gdLst/>
              <a:ahLst/>
              <a:cxnLst/>
              <a:rect l="l" t="t" r="r" b="b"/>
              <a:pathLst>
                <a:path w="1299" h="1299" extrusionOk="0">
                  <a:moveTo>
                    <a:pt x="640" y="1"/>
                  </a:moveTo>
                  <a:cubicBezTo>
                    <a:pt x="330" y="1"/>
                    <a:pt x="0" y="330"/>
                    <a:pt x="0" y="640"/>
                  </a:cubicBezTo>
                  <a:cubicBezTo>
                    <a:pt x="0" y="970"/>
                    <a:pt x="330" y="1299"/>
                    <a:pt x="640" y="1299"/>
                  </a:cubicBezTo>
                  <a:cubicBezTo>
                    <a:pt x="969" y="1299"/>
                    <a:pt x="1298" y="970"/>
                    <a:pt x="1298" y="640"/>
                  </a:cubicBezTo>
                  <a:cubicBezTo>
                    <a:pt x="1298" y="330"/>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229;p5"/>
            <p:cNvSpPr/>
            <p:nvPr/>
          </p:nvSpPr>
          <p:spPr>
            <a:xfrm rot="-5400000">
              <a:off x="926957" y="157927"/>
              <a:ext cx="56312" cy="52107"/>
            </a:xfrm>
            <a:custGeom>
              <a:avLst/>
              <a:gdLst/>
              <a:ahLst/>
              <a:cxnLst/>
              <a:rect l="l" t="t" r="r" b="b"/>
              <a:pathLst>
                <a:path w="1299" h="1202" extrusionOk="0">
                  <a:moveTo>
                    <a:pt x="640" y="0"/>
                  </a:moveTo>
                  <a:cubicBezTo>
                    <a:pt x="330" y="0"/>
                    <a:pt x="0" y="233"/>
                    <a:pt x="0" y="640"/>
                  </a:cubicBezTo>
                  <a:cubicBezTo>
                    <a:pt x="0" y="969"/>
                    <a:pt x="330" y="1201"/>
                    <a:pt x="640" y="1201"/>
                  </a:cubicBezTo>
                  <a:cubicBezTo>
                    <a:pt x="969" y="1201"/>
                    <a:pt x="1298" y="969"/>
                    <a:pt x="1298" y="640"/>
                  </a:cubicBezTo>
                  <a:cubicBezTo>
                    <a:pt x="1298" y="233"/>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230;p5"/>
            <p:cNvSpPr/>
            <p:nvPr/>
          </p:nvSpPr>
          <p:spPr>
            <a:xfrm rot="-5400000">
              <a:off x="748507" y="157515"/>
              <a:ext cx="56312" cy="52930"/>
            </a:xfrm>
            <a:custGeom>
              <a:avLst/>
              <a:gdLst/>
              <a:ahLst/>
              <a:cxnLst/>
              <a:rect l="l" t="t" r="r" b="b"/>
              <a:pathLst>
                <a:path w="1299" h="1221" extrusionOk="0">
                  <a:moveTo>
                    <a:pt x="640" y="1"/>
                  </a:moveTo>
                  <a:cubicBezTo>
                    <a:pt x="330" y="1"/>
                    <a:pt x="0" y="252"/>
                    <a:pt x="0" y="562"/>
                  </a:cubicBezTo>
                  <a:cubicBezTo>
                    <a:pt x="0" y="969"/>
                    <a:pt x="330" y="1221"/>
                    <a:pt x="640" y="1221"/>
                  </a:cubicBezTo>
                  <a:cubicBezTo>
                    <a:pt x="969" y="1221"/>
                    <a:pt x="1298" y="969"/>
                    <a:pt x="1298" y="562"/>
                  </a:cubicBezTo>
                  <a:cubicBezTo>
                    <a:pt x="1298" y="252"/>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231;p5"/>
            <p:cNvSpPr/>
            <p:nvPr/>
          </p:nvSpPr>
          <p:spPr>
            <a:xfrm rot="-5400000">
              <a:off x="2281844" y="299443"/>
              <a:ext cx="52930" cy="52930"/>
            </a:xfrm>
            <a:custGeom>
              <a:avLst/>
              <a:gdLst/>
              <a:ahLst/>
              <a:cxnLst/>
              <a:rect l="l" t="t" r="r" b="b"/>
              <a:pathLst>
                <a:path w="1221" h="1221" extrusionOk="0">
                  <a:moveTo>
                    <a:pt x="659" y="0"/>
                  </a:moveTo>
                  <a:cubicBezTo>
                    <a:pt x="252" y="0"/>
                    <a:pt x="0" y="252"/>
                    <a:pt x="0" y="640"/>
                  </a:cubicBezTo>
                  <a:cubicBezTo>
                    <a:pt x="0" y="969"/>
                    <a:pt x="252" y="1221"/>
                    <a:pt x="659" y="1221"/>
                  </a:cubicBezTo>
                  <a:cubicBezTo>
                    <a:pt x="969" y="1221"/>
                    <a:pt x="1221" y="969"/>
                    <a:pt x="1221" y="640"/>
                  </a:cubicBezTo>
                  <a:cubicBezTo>
                    <a:pt x="1221" y="252"/>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2" name="Google Shape;232;p5"/>
          <p:cNvSpPr txBox="1">
            <a:spLocks noGrp="1"/>
          </p:cNvSpPr>
          <p:nvPr>
            <p:ph type="title"/>
          </p:nvPr>
        </p:nvSpPr>
        <p:spPr>
          <a:xfrm>
            <a:off x="720000" y="540000"/>
            <a:ext cx="7704000" cy="4776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33" name="Google Shape;233;p5"/>
          <p:cNvSpPr txBox="1">
            <a:spLocks noGrp="1"/>
          </p:cNvSpPr>
          <p:nvPr>
            <p:ph type="subTitle" idx="1"/>
          </p:nvPr>
        </p:nvSpPr>
        <p:spPr>
          <a:xfrm>
            <a:off x="4955264" y="3344402"/>
            <a:ext cx="2976600" cy="6987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400"/>
              <a:buNone/>
              <a:defRPr/>
            </a:lvl1pPr>
            <a:lvl2pPr lvl="1" rtl="0">
              <a:lnSpc>
                <a:spcPct val="100000"/>
              </a:lnSpc>
              <a:spcBef>
                <a:spcPts val="0"/>
              </a:spcBef>
              <a:spcAft>
                <a:spcPts val="0"/>
              </a:spcAft>
              <a:buSzPts val="2100"/>
              <a:buNone/>
              <a:defRPr sz="2100"/>
            </a:lvl2pPr>
            <a:lvl3pPr lvl="2" rtl="0">
              <a:lnSpc>
                <a:spcPct val="100000"/>
              </a:lnSpc>
              <a:spcBef>
                <a:spcPts val="0"/>
              </a:spcBef>
              <a:spcAft>
                <a:spcPts val="0"/>
              </a:spcAft>
              <a:buSzPts val="2100"/>
              <a:buNone/>
              <a:defRPr sz="2100"/>
            </a:lvl3pPr>
            <a:lvl4pPr lvl="3" rtl="0">
              <a:lnSpc>
                <a:spcPct val="100000"/>
              </a:lnSpc>
              <a:spcBef>
                <a:spcPts val="0"/>
              </a:spcBef>
              <a:spcAft>
                <a:spcPts val="0"/>
              </a:spcAft>
              <a:buSzPts val="2100"/>
              <a:buNone/>
              <a:defRPr sz="2100"/>
            </a:lvl4pPr>
            <a:lvl5pPr lvl="4" rtl="0">
              <a:lnSpc>
                <a:spcPct val="100000"/>
              </a:lnSpc>
              <a:spcBef>
                <a:spcPts val="0"/>
              </a:spcBef>
              <a:spcAft>
                <a:spcPts val="0"/>
              </a:spcAft>
              <a:buSzPts val="2100"/>
              <a:buNone/>
              <a:defRPr sz="2100"/>
            </a:lvl5pPr>
            <a:lvl6pPr lvl="5" rtl="0">
              <a:lnSpc>
                <a:spcPct val="100000"/>
              </a:lnSpc>
              <a:spcBef>
                <a:spcPts val="0"/>
              </a:spcBef>
              <a:spcAft>
                <a:spcPts val="0"/>
              </a:spcAft>
              <a:buSzPts val="2100"/>
              <a:buNone/>
              <a:defRPr sz="2100"/>
            </a:lvl6pPr>
            <a:lvl7pPr lvl="6" rtl="0">
              <a:lnSpc>
                <a:spcPct val="100000"/>
              </a:lnSpc>
              <a:spcBef>
                <a:spcPts val="0"/>
              </a:spcBef>
              <a:spcAft>
                <a:spcPts val="0"/>
              </a:spcAft>
              <a:buSzPts val="2100"/>
              <a:buNone/>
              <a:defRPr sz="2100"/>
            </a:lvl7pPr>
            <a:lvl8pPr lvl="7" rtl="0">
              <a:lnSpc>
                <a:spcPct val="100000"/>
              </a:lnSpc>
              <a:spcBef>
                <a:spcPts val="0"/>
              </a:spcBef>
              <a:spcAft>
                <a:spcPts val="0"/>
              </a:spcAft>
              <a:buSzPts val="2100"/>
              <a:buNone/>
              <a:defRPr sz="2100"/>
            </a:lvl8pPr>
            <a:lvl9pPr lvl="8" rtl="0">
              <a:lnSpc>
                <a:spcPct val="100000"/>
              </a:lnSpc>
              <a:spcBef>
                <a:spcPts val="0"/>
              </a:spcBef>
              <a:spcAft>
                <a:spcPts val="0"/>
              </a:spcAft>
              <a:buSzPts val="2100"/>
              <a:buNone/>
              <a:defRPr sz="2100"/>
            </a:lvl9pPr>
          </a:lstStyle>
          <a:p>
            <a:endParaRPr/>
          </a:p>
        </p:txBody>
      </p:sp>
      <p:sp>
        <p:nvSpPr>
          <p:cNvPr id="234" name="Google Shape;234;p5"/>
          <p:cNvSpPr txBox="1">
            <a:spLocks noGrp="1"/>
          </p:cNvSpPr>
          <p:nvPr>
            <p:ph type="subTitle" idx="2"/>
          </p:nvPr>
        </p:nvSpPr>
        <p:spPr>
          <a:xfrm>
            <a:off x="4955264" y="1967072"/>
            <a:ext cx="2976600" cy="6987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400"/>
              <a:buNone/>
              <a:defRPr/>
            </a:lvl1pPr>
            <a:lvl2pPr lvl="1" rtl="0">
              <a:lnSpc>
                <a:spcPct val="100000"/>
              </a:lnSpc>
              <a:spcBef>
                <a:spcPts val="0"/>
              </a:spcBef>
              <a:spcAft>
                <a:spcPts val="0"/>
              </a:spcAft>
              <a:buSzPts val="2100"/>
              <a:buNone/>
              <a:defRPr sz="2100"/>
            </a:lvl2pPr>
            <a:lvl3pPr lvl="2" rtl="0">
              <a:lnSpc>
                <a:spcPct val="100000"/>
              </a:lnSpc>
              <a:spcBef>
                <a:spcPts val="0"/>
              </a:spcBef>
              <a:spcAft>
                <a:spcPts val="0"/>
              </a:spcAft>
              <a:buSzPts val="2100"/>
              <a:buNone/>
              <a:defRPr sz="2100"/>
            </a:lvl3pPr>
            <a:lvl4pPr lvl="3" rtl="0">
              <a:lnSpc>
                <a:spcPct val="100000"/>
              </a:lnSpc>
              <a:spcBef>
                <a:spcPts val="0"/>
              </a:spcBef>
              <a:spcAft>
                <a:spcPts val="0"/>
              </a:spcAft>
              <a:buSzPts val="2100"/>
              <a:buNone/>
              <a:defRPr sz="2100"/>
            </a:lvl4pPr>
            <a:lvl5pPr lvl="4" rtl="0">
              <a:lnSpc>
                <a:spcPct val="100000"/>
              </a:lnSpc>
              <a:spcBef>
                <a:spcPts val="0"/>
              </a:spcBef>
              <a:spcAft>
                <a:spcPts val="0"/>
              </a:spcAft>
              <a:buSzPts val="2100"/>
              <a:buNone/>
              <a:defRPr sz="2100"/>
            </a:lvl5pPr>
            <a:lvl6pPr lvl="5" rtl="0">
              <a:lnSpc>
                <a:spcPct val="100000"/>
              </a:lnSpc>
              <a:spcBef>
                <a:spcPts val="0"/>
              </a:spcBef>
              <a:spcAft>
                <a:spcPts val="0"/>
              </a:spcAft>
              <a:buSzPts val="2100"/>
              <a:buNone/>
              <a:defRPr sz="2100"/>
            </a:lvl6pPr>
            <a:lvl7pPr lvl="6" rtl="0">
              <a:lnSpc>
                <a:spcPct val="100000"/>
              </a:lnSpc>
              <a:spcBef>
                <a:spcPts val="0"/>
              </a:spcBef>
              <a:spcAft>
                <a:spcPts val="0"/>
              </a:spcAft>
              <a:buSzPts val="2100"/>
              <a:buNone/>
              <a:defRPr sz="2100"/>
            </a:lvl7pPr>
            <a:lvl8pPr lvl="7" rtl="0">
              <a:lnSpc>
                <a:spcPct val="100000"/>
              </a:lnSpc>
              <a:spcBef>
                <a:spcPts val="0"/>
              </a:spcBef>
              <a:spcAft>
                <a:spcPts val="0"/>
              </a:spcAft>
              <a:buSzPts val="2100"/>
              <a:buNone/>
              <a:defRPr sz="2100"/>
            </a:lvl8pPr>
            <a:lvl9pPr lvl="8" rtl="0">
              <a:lnSpc>
                <a:spcPct val="100000"/>
              </a:lnSpc>
              <a:spcBef>
                <a:spcPts val="0"/>
              </a:spcBef>
              <a:spcAft>
                <a:spcPts val="0"/>
              </a:spcAft>
              <a:buSzPts val="2100"/>
              <a:buNone/>
              <a:defRPr sz="2100"/>
            </a:lvl9pPr>
          </a:lstStyle>
          <a:p>
            <a:endParaRPr/>
          </a:p>
        </p:txBody>
      </p:sp>
      <p:sp>
        <p:nvSpPr>
          <p:cNvPr id="235" name="Google Shape;235;p5"/>
          <p:cNvSpPr txBox="1">
            <a:spLocks noGrp="1"/>
          </p:cNvSpPr>
          <p:nvPr>
            <p:ph type="subTitle" idx="3"/>
          </p:nvPr>
        </p:nvSpPr>
        <p:spPr>
          <a:xfrm>
            <a:off x="4955262" y="3024018"/>
            <a:ext cx="2976600" cy="477600"/>
          </a:xfrm>
          <a:prstGeom prst="rect">
            <a:avLst/>
          </a:prstGeom>
        </p:spPr>
        <p:txBody>
          <a:bodyPr spcFirstLastPara="1" wrap="square" lIns="91425" tIns="91425" rIns="91425" bIns="91425" anchor="b" anchorCtr="0">
            <a:noAutofit/>
          </a:bodyPr>
          <a:lstStyle>
            <a:lvl1pPr lvl="0" algn="r">
              <a:spcBef>
                <a:spcPts val="0"/>
              </a:spcBef>
              <a:spcAft>
                <a:spcPts val="0"/>
              </a:spcAft>
              <a:buSzPts val="2400"/>
              <a:buFont typeface="Anton"/>
              <a:buNone/>
              <a:defRPr sz="2400" b="1">
                <a:latin typeface="Poppins"/>
                <a:ea typeface="Poppins"/>
                <a:cs typeface="Poppins"/>
                <a:sym typeface="Poppins"/>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6" name="Google Shape;236;p5"/>
          <p:cNvSpPr txBox="1">
            <a:spLocks noGrp="1"/>
          </p:cNvSpPr>
          <p:nvPr>
            <p:ph type="subTitle" idx="4"/>
          </p:nvPr>
        </p:nvSpPr>
        <p:spPr>
          <a:xfrm>
            <a:off x="4955262" y="1646688"/>
            <a:ext cx="2976600" cy="477600"/>
          </a:xfrm>
          <a:prstGeom prst="rect">
            <a:avLst/>
          </a:prstGeom>
        </p:spPr>
        <p:txBody>
          <a:bodyPr spcFirstLastPara="1" wrap="square" lIns="91425" tIns="91425" rIns="91425" bIns="91425" anchor="b" anchorCtr="0">
            <a:noAutofit/>
          </a:bodyPr>
          <a:lstStyle>
            <a:lvl1pPr lvl="0" algn="r" rtl="0">
              <a:spcBef>
                <a:spcPts val="0"/>
              </a:spcBef>
              <a:spcAft>
                <a:spcPts val="0"/>
              </a:spcAft>
              <a:buSzPts val="2400"/>
              <a:buFont typeface="Anton"/>
              <a:buNone/>
              <a:defRPr sz="2400" b="1">
                <a:latin typeface="Poppins"/>
                <a:ea typeface="Poppins"/>
                <a:cs typeface="Poppins"/>
                <a:sym typeface="Poppins"/>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237" name="Google Shape;237;p5"/>
          <p:cNvSpPr>
            <a:spLocks noGrp="1"/>
          </p:cNvSpPr>
          <p:nvPr>
            <p:ph type="pic" idx="5"/>
          </p:nvPr>
        </p:nvSpPr>
        <p:spPr>
          <a:xfrm>
            <a:off x="1212113" y="1325975"/>
            <a:ext cx="2579100" cy="3169800"/>
          </a:xfrm>
          <a:prstGeom prst="rect">
            <a:avLst/>
          </a:prstGeom>
          <a:noFill/>
          <a:ln w="19050" cap="flat" cmpd="sng">
            <a:solidFill>
              <a:schemeClr val="accent5"/>
            </a:solidFill>
            <a:prstDash val="solid"/>
            <a:round/>
            <a:headEnd type="none" w="sm" len="sm"/>
            <a:tailEnd type="none" w="sm" len="sm"/>
          </a:ln>
          <a:effectLst>
            <a:outerShdw blurRad="57150" dist="19050" dir="5400000" algn="bl" rotWithShape="0">
              <a:srgbClr val="000000">
                <a:alpha val="50000"/>
              </a:srgbClr>
            </a:outerShdw>
          </a:effectLst>
        </p:spPr>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38"/>
        <p:cNvGrpSpPr/>
        <p:nvPr/>
      </p:nvGrpSpPr>
      <p:grpSpPr>
        <a:xfrm>
          <a:off x="0" y="0"/>
          <a:ext cx="0" cy="0"/>
          <a:chOff x="0" y="0"/>
          <a:chExt cx="0" cy="0"/>
        </a:xfrm>
      </p:grpSpPr>
      <p:pic>
        <p:nvPicPr>
          <p:cNvPr id="239" name="Google Shape;239;p6"/>
          <p:cNvPicPr preferRelativeResize="0"/>
          <p:nvPr/>
        </p:nvPicPr>
        <p:blipFill>
          <a:blip r:embed="rId2">
            <a:alphaModFix/>
          </a:blip>
          <a:stretch>
            <a:fillRect/>
          </a:stretch>
        </p:blipFill>
        <p:spPr>
          <a:xfrm rot="-5400000">
            <a:off x="1993300" y="-1993300"/>
            <a:ext cx="5152625" cy="9139226"/>
          </a:xfrm>
          <a:prstGeom prst="rect">
            <a:avLst/>
          </a:prstGeom>
          <a:noFill/>
          <a:ln>
            <a:noFill/>
          </a:ln>
        </p:spPr>
      </p:pic>
      <p:grpSp>
        <p:nvGrpSpPr>
          <p:cNvPr id="240" name="Google Shape;240;p6"/>
          <p:cNvGrpSpPr/>
          <p:nvPr/>
        </p:nvGrpSpPr>
        <p:grpSpPr>
          <a:xfrm>
            <a:off x="-589830" y="4147826"/>
            <a:ext cx="1656312" cy="1660374"/>
            <a:chOff x="2929375" y="236175"/>
            <a:chExt cx="805325" cy="807300"/>
          </a:xfrm>
        </p:grpSpPr>
        <p:sp>
          <p:nvSpPr>
            <p:cNvPr id="241" name="Google Shape;241;p6"/>
            <p:cNvSpPr/>
            <p:nvPr/>
          </p:nvSpPr>
          <p:spPr>
            <a:xfrm>
              <a:off x="2986025" y="241975"/>
              <a:ext cx="280400" cy="191800"/>
            </a:xfrm>
            <a:custGeom>
              <a:avLst/>
              <a:gdLst/>
              <a:ahLst/>
              <a:cxnLst/>
              <a:rect l="l" t="t" r="r" b="b"/>
              <a:pathLst>
                <a:path w="11216" h="7672" extrusionOk="0">
                  <a:moveTo>
                    <a:pt x="11216" y="1"/>
                  </a:moveTo>
                  <a:cubicBezTo>
                    <a:pt x="10964" y="1"/>
                    <a:pt x="10809" y="98"/>
                    <a:pt x="10577" y="98"/>
                  </a:cubicBezTo>
                  <a:lnTo>
                    <a:pt x="310" y="7110"/>
                  </a:lnTo>
                  <a:cubicBezTo>
                    <a:pt x="233" y="7265"/>
                    <a:pt x="155" y="7439"/>
                    <a:pt x="0" y="7672"/>
                  </a:cubicBezTo>
                  <a:lnTo>
                    <a:pt x="1121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242;p6"/>
            <p:cNvSpPr/>
            <p:nvPr/>
          </p:nvSpPr>
          <p:spPr>
            <a:xfrm>
              <a:off x="2951650" y="236175"/>
              <a:ext cx="395650" cy="270250"/>
            </a:xfrm>
            <a:custGeom>
              <a:avLst/>
              <a:gdLst/>
              <a:ahLst/>
              <a:cxnLst/>
              <a:rect l="l" t="t" r="r" b="b"/>
              <a:pathLst>
                <a:path w="15826" h="10810" extrusionOk="0">
                  <a:moveTo>
                    <a:pt x="15341" y="1"/>
                  </a:moveTo>
                  <a:lnTo>
                    <a:pt x="155" y="10402"/>
                  </a:lnTo>
                  <a:cubicBezTo>
                    <a:pt x="155" y="10499"/>
                    <a:pt x="78" y="10654"/>
                    <a:pt x="0" y="10809"/>
                  </a:cubicBezTo>
                  <a:lnTo>
                    <a:pt x="1582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243;p6"/>
            <p:cNvSpPr/>
            <p:nvPr/>
          </p:nvSpPr>
          <p:spPr>
            <a:xfrm>
              <a:off x="2935650" y="241975"/>
              <a:ext cx="472175" cy="324975"/>
            </a:xfrm>
            <a:custGeom>
              <a:avLst/>
              <a:gdLst/>
              <a:ahLst/>
              <a:cxnLst/>
              <a:rect l="l" t="t" r="r" b="b"/>
              <a:pathLst>
                <a:path w="18887" h="12999" extrusionOk="0">
                  <a:moveTo>
                    <a:pt x="18558" y="1"/>
                  </a:moveTo>
                  <a:lnTo>
                    <a:pt x="78" y="12689"/>
                  </a:lnTo>
                  <a:cubicBezTo>
                    <a:pt x="78" y="12766"/>
                    <a:pt x="78" y="12844"/>
                    <a:pt x="1" y="12999"/>
                  </a:cubicBezTo>
                  <a:lnTo>
                    <a:pt x="18887" y="98"/>
                  </a:lnTo>
                  <a:cubicBezTo>
                    <a:pt x="18790" y="1"/>
                    <a:pt x="18713" y="1"/>
                    <a:pt x="1855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244;p6"/>
            <p:cNvSpPr/>
            <p:nvPr/>
          </p:nvSpPr>
          <p:spPr>
            <a:xfrm>
              <a:off x="2929375" y="254100"/>
              <a:ext cx="530750" cy="367575"/>
            </a:xfrm>
            <a:custGeom>
              <a:avLst/>
              <a:gdLst/>
              <a:ahLst/>
              <a:cxnLst/>
              <a:rect l="l" t="t" r="r" b="b"/>
              <a:pathLst>
                <a:path w="21230" h="14703" extrusionOk="0">
                  <a:moveTo>
                    <a:pt x="20978" y="0"/>
                  </a:moveTo>
                  <a:lnTo>
                    <a:pt x="77" y="14373"/>
                  </a:lnTo>
                  <a:cubicBezTo>
                    <a:pt x="77" y="14451"/>
                    <a:pt x="0" y="14528"/>
                    <a:pt x="0" y="14702"/>
                  </a:cubicBezTo>
                  <a:lnTo>
                    <a:pt x="21230" y="97"/>
                  </a:lnTo>
                  <a:cubicBezTo>
                    <a:pt x="21152" y="97"/>
                    <a:pt x="21075" y="97"/>
                    <a:pt x="2097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245;p6"/>
            <p:cNvSpPr/>
            <p:nvPr/>
          </p:nvSpPr>
          <p:spPr>
            <a:xfrm>
              <a:off x="2929375" y="272500"/>
              <a:ext cx="577250" cy="397600"/>
            </a:xfrm>
            <a:custGeom>
              <a:avLst/>
              <a:gdLst/>
              <a:ahLst/>
              <a:cxnLst/>
              <a:rect l="l" t="t" r="r" b="b"/>
              <a:pathLst>
                <a:path w="23090" h="15904" extrusionOk="0">
                  <a:moveTo>
                    <a:pt x="22838" y="0"/>
                  </a:moveTo>
                  <a:lnTo>
                    <a:pt x="0" y="15574"/>
                  </a:lnTo>
                  <a:cubicBezTo>
                    <a:pt x="77" y="15729"/>
                    <a:pt x="77" y="15826"/>
                    <a:pt x="77" y="15903"/>
                  </a:cubicBezTo>
                  <a:lnTo>
                    <a:pt x="23089" y="155"/>
                  </a:lnTo>
                  <a:cubicBezTo>
                    <a:pt x="23012" y="78"/>
                    <a:pt x="22915" y="78"/>
                    <a:pt x="2283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246;p6"/>
            <p:cNvSpPr/>
            <p:nvPr/>
          </p:nvSpPr>
          <p:spPr>
            <a:xfrm>
              <a:off x="2935650" y="294775"/>
              <a:ext cx="611175" cy="421825"/>
            </a:xfrm>
            <a:custGeom>
              <a:avLst/>
              <a:gdLst/>
              <a:ahLst/>
              <a:cxnLst/>
              <a:rect l="l" t="t" r="r" b="b"/>
              <a:pathLst>
                <a:path w="24447" h="16873" extrusionOk="0">
                  <a:moveTo>
                    <a:pt x="24214" y="0"/>
                  </a:moveTo>
                  <a:lnTo>
                    <a:pt x="1" y="16543"/>
                  </a:lnTo>
                  <a:cubicBezTo>
                    <a:pt x="1" y="16620"/>
                    <a:pt x="1" y="16698"/>
                    <a:pt x="78" y="16872"/>
                  </a:cubicBezTo>
                  <a:lnTo>
                    <a:pt x="24446" y="155"/>
                  </a:lnTo>
                  <a:cubicBezTo>
                    <a:pt x="24369" y="78"/>
                    <a:pt x="24291" y="0"/>
                    <a:pt x="2421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247;p6"/>
            <p:cNvSpPr/>
            <p:nvPr/>
          </p:nvSpPr>
          <p:spPr>
            <a:xfrm>
              <a:off x="2945350" y="318975"/>
              <a:ext cx="637775" cy="439750"/>
            </a:xfrm>
            <a:custGeom>
              <a:avLst/>
              <a:gdLst/>
              <a:ahLst/>
              <a:cxnLst/>
              <a:rect l="l" t="t" r="r" b="b"/>
              <a:pathLst>
                <a:path w="25511" h="17590" extrusionOk="0">
                  <a:moveTo>
                    <a:pt x="25279" y="1"/>
                  </a:moveTo>
                  <a:lnTo>
                    <a:pt x="0" y="17357"/>
                  </a:lnTo>
                  <a:cubicBezTo>
                    <a:pt x="0" y="17434"/>
                    <a:pt x="97" y="17512"/>
                    <a:pt x="97" y="17589"/>
                  </a:cubicBezTo>
                  <a:lnTo>
                    <a:pt x="25511" y="156"/>
                  </a:lnTo>
                  <a:cubicBezTo>
                    <a:pt x="25434" y="78"/>
                    <a:pt x="25356" y="78"/>
                    <a:pt x="2527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248;p6"/>
            <p:cNvSpPr/>
            <p:nvPr/>
          </p:nvSpPr>
          <p:spPr>
            <a:xfrm>
              <a:off x="2959875" y="347075"/>
              <a:ext cx="655700" cy="449900"/>
            </a:xfrm>
            <a:custGeom>
              <a:avLst/>
              <a:gdLst/>
              <a:ahLst/>
              <a:cxnLst/>
              <a:rect l="l" t="t" r="r" b="b"/>
              <a:pathLst>
                <a:path w="26228" h="17996" extrusionOk="0">
                  <a:moveTo>
                    <a:pt x="25976" y="0"/>
                  </a:moveTo>
                  <a:lnTo>
                    <a:pt x="0" y="17763"/>
                  </a:lnTo>
                  <a:cubicBezTo>
                    <a:pt x="0" y="17841"/>
                    <a:pt x="78" y="17918"/>
                    <a:pt x="78" y="17996"/>
                  </a:cubicBezTo>
                  <a:lnTo>
                    <a:pt x="26228" y="155"/>
                  </a:lnTo>
                  <a:cubicBezTo>
                    <a:pt x="26150" y="78"/>
                    <a:pt x="26053" y="0"/>
                    <a:pt x="2597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249;p6"/>
            <p:cNvSpPr/>
            <p:nvPr/>
          </p:nvSpPr>
          <p:spPr>
            <a:xfrm>
              <a:off x="2977800" y="377575"/>
              <a:ext cx="663925" cy="457650"/>
            </a:xfrm>
            <a:custGeom>
              <a:avLst/>
              <a:gdLst/>
              <a:ahLst/>
              <a:cxnLst/>
              <a:rect l="l" t="t" r="r" b="b"/>
              <a:pathLst>
                <a:path w="26557" h="18306" extrusionOk="0">
                  <a:moveTo>
                    <a:pt x="26402" y="1"/>
                  </a:moveTo>
                  <a:lnTo>
                    <a:pt x="0" y="18073"/>
                  </a:lnTo>
                  <a:cubicBezTo>
                    <a:pt x="0" y="18151"/>
                    <a:pt x="78" y="18228"/>
                    <a:pt x="78" y="18306"/>
                  </a:cubicBezTo>
                  <a:lnTo>
                    <a:pt x="26557" y="156"/>
                  </a:lnTo>
                  <a:cubicBezTo>
                    <a:pt x="26557" y="78"/>
                    <a:pt x="26479" y="1"/>
                    <a:pt x="2640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250;p6"/>
            <p:cNvSpPr/>
            <p:nvPr/>
          </p:nvSpPr>
          <p:spPr>
            <a:xfrm>
              <a:off x="2998125" y="409550"/>
              <a:ext cx="669750" cy="460075"/>
            </a:xfrm>
            <a:custGeom>
              <a:avLst/>
              <a:gdLst/>
              <a:ahLst/>
              <a:cxnLst/>
              <a:rect l="l" t="t" r="r" b="b"/>
              <a:pathLst>
                <a:path w="26790" h="18403" extrusionOk="0">
                  <a:moveTo>
                    <a:pt x="26635" y="0"/>
                  </a:moveTo>
                  <a:lnTo>
                    <a:pt x="1" y="18170"/>
                  </a:lnTo>
                  <a:cubicBezTo>
                    <a:pt x="78" y="18247"/>
                    <a:pt x="78" y="18247"/>
                    <a:pt x="78" y="18325"/>
                  </a:cubicBezTo>
                  <a:lnTo>
                    <a:pt x="156" y="18402"/>
                  </a:lnTo>
                  <a:lnTo>
                    <a:pt x="26790" y="174"/>
                  </a:lnTo>
                  <a:cubicBezTo>
                    <a:pt x="26712" y="174"/>
                    <a:pt x="26712" y="78"/>
                    <a:pt x="26712" y="78"/>
                  </a:cubicBezTo>
                  <a:lnTo>
                    <a:pt x="26635"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251;p6"/>
            <p:cNvSpPr/>
            <p:nvPr/>
          </p:nvSpPr>
          <p:spPr>
            <a:xfrm>
              <a:off x="3022350" y="443925"/>
              <a:ext cx="665875" cy="458125"/>
            </a:xfrm>
            <a:custGeom>
              <a:avLst/>
              <a:gdLst/>
              <a:ahLst/>
              <a:cxnLst/>
              <a:rect l="l" t="t" r="r" b="b"/>
              <a:pathLst>
                <a:path w="26635" h="18325" extrusionOk="0">
                  <a:moveTo>
                    <a:pt x="26557" y="0"/>
                  </a:moveTo>
                  <a:lnTo>
                    <a:pt x="0" y="18170"/>
                  </a:lnTo>
                  <a:cubicBezTo>
                    <a:pt x="78" y="18247"/>
                    <a:pt x="155" y="18247"/>
                    <a:pt x="155" y="18325"/>
                  </a:cubicBezTo>
                  <a:lnTo>
                    <a:pt x="26634" y="252"/>
                  </a:lnTo>
                  <a:cubicBezTo>
                    <a:pt x="26634" y="155"/>
                    <a:pt x="26557" y="78"/>
                    <a:pt x="2655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252;p6"/>
            <p:cNvSpPr/>
            <p:nvPr/>
          </p:nvSpPr>
          <p:spPr>
            <a:xfrm>
              <a:off x="3050425" y="480250"/>
              <a:ext cx="655725" cy="451825"/>
            </a:xfrm>
            <a:custGeom>
              <a:avLst/>
              <a:gdLst/>
              <a:ahLst/>
              <a:cxnLst/>
              <a:rect l="l" t="t" r="r" b="b"/>
              <a:pathLst>
                <a:path w="26229" h="18073" extrusionOk="0">
                  <a:moveTo>
                    <a:pt x="26151" y="0"/>
                  </a:moveTo>
                  <a:lnTo>
                    <a:pt x="1" y="17918"/>
                  </a:lnTo>
                  <a:cubicBezTo>
                    <a:pt x="78" y="17995"/>
                    <a:pt x="156" y="17995"/>
                    <a:pt x="252" y="18073"/>
                  </a:cubicBezTo>
                  <a:lnTo>
                    <a:pt x="26228" y="252"/>
                  </a:lnTo>
                  <a:cubicBezTo>
                    <a:pt x="26228" y="155"/>
                    <a:pt x="26151" y="78"/>
                    <a:pt x="261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253;p6"/>
            <p:cNvSpPr/>
            <p:nvPr/>
          </p:nvSpPr>
          <p:spPr>
            <a:xfrm>
              <a:off x="3082875" y="520425"/>
              <a:ext cx="637300" cy="440225"/>
            </a:xfrm>
            <a:custGeom>
              <a:avLst/>
              <a:gdLst/>
              <a:ahLst/>
              <a:cxnLst/>
              <a:rect l="l" t="t" r="r" b="b"/>
              <a:pathLst>
                <a:path w="25492" h="17609" extrusionOk="0">
                  <a:moveTo>
                    <a:pt x="25414" y="1"/>
                  </a:moveTo>
                  <a:lnTo>
                    <a:pt x="0" y="17434"/>
                  </a:lnTo>
                  <a:cubicBezTo>
                    <a:pt x="78" y="17434"/>
                    <a:pt x="155" y="17531"/>
                    <a:pt x="233" y="17609"/>
                  </a:cubicBezTo>
                  <a:lnTo>
                    <a:pt x="25492" y="253"/>
                  </a:lnTo>
                  <a:cubicBezTo>
                    <a:pt x="25492" y="175"/>
                    <a:pt x="25414" y="98"/>
                    <a:pt x="2541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254;p6"/>
            <p:cNvSpPr/>
            <p:nvPr/>
          </p:nvSpPr>
          <p:spPr>
            <a:xfrm>
              <a:off x="3119200" y="563050"/>
              <a:ext cx="611150" cy="421825"/>
            </a:xfrm>
            <a:custGeom>
              <a:avLst/>
              <a:gdLst/>
              <a:ahLst/>
              <a:cxnLst/>
              <a:rect l="l" t="t" r="r" b="b"/>
              <a:pathLst>
                <a:path w="24446" h="16873" extrusionOk="0">
                  <a:moveTo>
                    <a:pt x="24368" y="1"/>
                  </a:moveTo>
                  <a:lnTo>
                    <a:pt x="0" y="16698"/>
                  </a:lnTo>
                  <a:cubicBezTo>
                    <a:pt x="78" y="16795"/>
                    <a:pt x="155" y="16795"/>
                    <a:pt x="233" y="16872"/>
                  </a:cubicBezTo>
                  <a:lnTo>
                    <a:pt x="24446" y="233"/>
                  </a:lnTo>
                  <a:cubicBezTo>
                    <a:pt x="24446" y="156"/>
                    <a:pt x="24368" y="78"/>
                    <a:pt x="2436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255;p6"/>
            <p:cNvSpPr/>
            <p:nvPr/>
          </p:nvSpPr>
          <p:spPr>
            <a:xfrm>
              <a:off x="3159375" y="609550"/>
              <a:ext cx="575325" cy="397600"/>
            </a:xfrm>
            <a:custGeom>
              <a:avLst/>
              <a:gdLst/>
              <a:ahLst/>
              <a:cxnLst/>
              <a:rect l="l" t="t" r="r" b="b"/>
              <a:pathLst>
                <a:path w="23013" h="15904" extrusionOk="0">
                  <a:moveTo>
                    <a:pt x="23013" y="0"/>
                  </a:moveTo>
                  <a:lnTo>
                    <a:pt x="1" y="15729"/>
                  </a:lnTo>
                  <a:cubicBezTo>
                    <a:pt x="78" y="15806"/>
                    <a:pt x="156" y="15806"/>
                    <a:pt x="253" y="15903"/>
                  </a:cubicBezTo>
                  <a:lnTo>
                    <a:pt x="23013" y="233"/>
                  </a:lnTo>
                  <a:lnTo>
                    <a:pt x="23013"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256;p6"/>
            <p:cNvSpPr/>
            <p:nvPr/>
          </p:nvSpPr>
          <p:spPr>
            <a:xfrm>
              <a:off x="3203925" y="657975"/>
              <a:ext cx="530775" cy="365150"/>
            </a:xfrm>
            <a:custGeom>
              <a:avLst/>
              <a:gdLst/>
              <a:ahLst/>
              <a:cxnLst/>
              <a:rect l="l" t="t" r="r" b="b"/>
              <a:pathLst>
                <a:path w="21231" h="14606" extrusionOk="0">
                  <a:moveTo>
                    <a:pt x="21231" y="0"/>
                  </a:moveTo>
                  <a:lnTo>
                    <a:pt x="1" y="14528"/>
                  </a:lnTo>
                  <a:cubicBezTo>
                    <a:pt x="156" y="14606"/>
                    <a:pt x="233" y="14606"/>
                    <a:pt x="311" y="14606"/>
                  </a:cubicBezTo>
                  <a:lnTo>
                    <a:pt x="21231" y="310"/>
                  </a:lnTo>
                  <a:lnTo>
                    <a:pt x="2123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257;p6"/>
            <p:cNvSpPr/>
            <p:nvPr/>
          </p:nvSpPr>
          <p:spPr>
            <a:xfrm>
              <a:off x="3256225" y="712200"/>
              <a:ext cx="472200" cy="324975"/>
            </a:xfrm>
            <a:custGeom>
              <a:avLst/>
              <a:gdLst/>
              <a:ahLst/>
              <a:cxnLst/>
              <a:rect l="l" t="t" r="r" b="b"/>
              <a:pathLst>
                <a:path w="18888" h="12999" extrusionOk="0">
                  <a:moveTo>
                    <a:pt x="18887" y="1"/>
                  </a:moveTo>
                  <a:lnTo>
                    <a:pt x="1" y="12921"/>
                  </a:lnTo>
                  <a:cubicBezTo>
                    <a:pt x="156" y="12921"/>
                    <a:pt x="253" y="12998"/>
                    <a:pt x="408" y="12998"/>
                  </a:cubicBezTo>
                  <a:lnTo>
                    <a:pt x="18887" y="330"/>
                  </a:lnTo>
                  <a:lnTo>
                    <a:pt x="18887"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258;p6"/>
            <p:cNvSpPr/>
            <p:nvPr/>
          </p:nvSpPr>
          <p:spPr>
            <a:xfrm>
              <a:off x="3318700" y="772750"/>
              <a:ext cx="393725" cy="270725"/>
            </a:xfrm>
            <a:custGeom>
              <a:avLst/>
              <a:gdLst/>
              <a:ahLst/>
              <a:cxnLst/>
              <a:rect l="l" t="t" r="r" b="b"/>
              <a:pathLst>
                <a:path w="15749" h="10829" extrusionOk="0">
                  <a:moveTo>
                    <a:pt x="15749" y="0"/>
                  </a:moveTo>
                  <a:lnTo>
                    <a:pt x="1" y="10828"/>
                  </a:lnTo>
                  <a:lnTo>
                    <a:pt x="485" y="10828"/>
                  </a:lnTo>
                  <a:lnTo>
                    <a:pt x="15671" y="407"/>
                  </a:lnTo>
                  <a:cubicBezTo>
                    <a:pt x="15671" y="252"/>
                    <a:pt x="15749" y="174"/>
                    <a:pt x="1574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259;p6"/>
            <p:cNvSpPr/>
            <p:nvPr/>
          </p:nvSpPr>
          <p:spPr>
            <a:xfrm>
              <a:off x="3399575" y="845375"/>
              <a:ext cx="280425" cy="191800"/>
            </a:xfrm>
            <a:custGeom>
              <a:avLst/>
              <a:gdLst/>
              <a:ahLst/>
              <a:cxnLst/>
              <a:rect l="l" t="t" r="r" b="b"/>
              <a:pathLst>
                <a:path w="11217" h="7672" extrusionOk="0">
                  <a:moveTo>
                    <a:pt x="11216" y="1"/>
                  </a:moveTo>
                  <a:lnTo>
                    <a:pt x="1" y="7671"/>
                  </a:lnTo>
                  <a:cubicBezTo>
                    <a:pt x="233" y="7594"/>
                    <a:pt x="407" y="7594"/>
                    <a:pt x="562" y="7594"/>
                  </a:cubicBezTo>
                  <a:lnTo>
                    <a:pt x="10887" y="485"/>
                  </a:lnTo>
                  <a:cubicBezTo>
                    <a:pt x="10984" y="330"/>
                    <a:pt x="11061" y="175"/>
                    <a:pt x="1121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0" name="Google Shape;260;p6"/>
          <p:cNvGrpSpPr/>
          <p:nvPr/>
        </p:nvGrpSpPr>
        <p:grpSpPr>
          <a:xfrm>
            <a:off x="4302988" y="4736600"/>
            <a:ext cx="538025" cy="157800"/>
            <a:chOff x="2575325" y="1348650"/>
            <a:chExt cx="538025" cy="157800"/>
          </a:xfrm>
        </p:grpSpPr>
        <p:sp>
          <p:nvSpPr>
            <p:cNvPr id="261" name="Google Shape;261;p6"/>
            <p:cNvSpPr/>
            <p:nvPr/>
          </p:nvSpPr>
          <p:spPr>
            <a:xfrm>
              <a:off x="2575325" y="1348650"/>
              <a:ext cx="157800" cy="1578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262;p6"/>
            <p:cNvSpPr/>
            <p:nvPr/>
          </p:nvSpPr>
          <p:spPr>
            <a:xfrm>
              <a:off x="2765438" y="1348650"/>
              <a:ext cx="157800" cy="1578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263;p6"/>
            <p:cNvSpPr/>
            <p:nvPr/>
          </p:nvSpPr>
          <p:spPr>
            <a:xfrm>
              <a:off x="2955550" y="1348650"/>
              <a:ext cx="157800" cy="1578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4" name="Google Shape;264;p6"/>
          <p:cNvGrpSpPr/>
          <p:nvPr/>
        </p:nvGrpSpPr>
        <p:grpSpPr>
          <a:xfrm>
            <a:off x="-459161" y="2057037"/>
            <a:ext cx="925310" cy="943383"/>
            <a:chOff x="595389" y="1761100"/>
            <a:chExt cx="925310" cy="943383"/>
          </a:xfrm>
        </p:grpSpPr>
        <p:cxnSp>
          <p:nvCxnSpPr>
            <p:cNvPr id="265" name="Google Shape;265;p6"/>
            <p:cNvCxnSpPr/>
            <p:nvPr/>
          </p:nvCxnSpPr>
          <p:spPr>
            <a:xfrm>
              <a:off x="790199" y="2065118"/>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266" name="Google Shape;266;p6"/>
            <p:cNvCxnSpPr/>
            <p:nvPr/>
          </p:nvCxnSpPr>
          <p:spPr>
            <a:xfrm>
              <a:off x="595389" y="2117083"/>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267" name="Google Shape;267;p6"/>
            <p:cNvCxnSpPr/>
            <p:nvPr/>
          </p:nvCxnSpPr>
          <p:spPr>
            <a:xfrm>
              <a:off x="656919" y="1761100"/>
              <a:ext cx="730500" cy="587400"/>
            </a:xfrm>
            <a:prstGeom prst="straightConnector1">
              <a:avLst/>
            </a:prstGeom>
            <a:noFill/>
            <a:ln w="9525" cap="flat" cmpd="sng">
              <a:solidFill>
                <a:schemeClr val="dk2"/>
              </a:solidFill>
              <a:prstDash val="solid"/>
              <a:round/>
              <a:headEnd type="none" w="med" len="med"/>
              <a:tailEnd type="none" w="med" len="med"/>
            </a:ln>
          </p:spPr>
        </p:cxnSp>
      </p:grpSp>
      <p:grpSp>
        <p:nvGrpSpPr>
          <p:cNvPr id="268" name="Google Shape;268;p6"/>
          <p:cNvGrpSpPr/>
          <p:nvPr/>
        </p:nvGrpSpPr>
        <p:grpSpPr>
          <a:xfrm flipH="1">
            <a:off x="8575464" y="113150"/>
            <a:ext cx="925310" cy="943383"/>
            <a:chOff x="595389" y="1761100"/>
            <a:chExt cx="925310" cy="943383"/>
          </a:xfrm>
        </p:grpSpPr>
        <p:cxnSp>
          <p:nvCxnSpPr>
            <p:cNvPr id="269" name="Google Shape;269;p6"/>
            <p:cNvCxnSpPr/>
            <p:nvPr/>
          </p:nvCxnSpPr>
          <p:spPr>
            <a:xfrm>
              <a:off x="790199" y="2065118"/>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270" name="Google Shape;270;p6"/>
            <p:cNvCxnSpPr/>
            <p:nvPr/>
          </p:nvCxnSpPr>
          <p:spPr>
            <a:xfrm>
              <a:off x="595389" y="2117083"/>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271" name="Google Shape;271;p6"/>
            <p:cNvCxnSpPr/>
            <p:nvPr/>
          </p:nvCxnSpPr>
          <p:spPr>
            <a:xfrm>
              <a:off x="656919" y="1761100"/>
              <a:ext cx="730500" cy="587400"/>
            </a:xfrm>
            <a:prstGeom prst="straightConnector1">
              <a:avLst/>
            </a:prstGeom>
            <a:noFill/>
            <a:ln w="9525" cap="flat" cmpd="sng">
              <a:solidFill>
                <a:schemeClr val="dk2"/>
              </a:solidFill>
              <a:prstDash val="solid"/>
              <a:round/>
              <a:headEnd type="none" w="med" len="med"/>
              <a:tailEnd type="none" w="med" len="med"/>
            </a:ln>
          </p:spPr>
        </p:cxnSp>
      </p:grpSp>
      <p:grpSp>
        <p:nvGrpSpPr>
          <p:cNvPr id="272" name="Google Shape;272;p6"/>
          <p:cNvGrpSpPr/>
          <p:nvPr/>
        </p:nvGrpSpPr>
        <p:grpSpPr>
          <a:xfrm>
            <a:off x="750197" y="155825"/>
            <a:ext cx="1584577" cy="196549"/>
            <a:chOff x="750197" y="155825"/>
            <a:chExt cx="1584577" cy="196549"/>
          </a:xfrm>
        </p:grpSpPr>
        <p:sp>
          <p:nvSpPr>
            <p:cNvPr id="273" name="Google Shape;273;p6"/>
            <p:cNvSpPr/>
            <p:nvPr/>
          </p:nvSpPr>
          <p:spPr>
            <a:xfrm rot="-5400000">
              <a:off x="2093744" y="299443"/>
              <a:ext cx="52930" cy="52930"/>
            </a:xfrm>
            <a:custGeom>
              <a:avLst/>
              <a:gdLst/>
              <a:ahLst/>
              <a:cxnLst/>
              <a:rect l="l" t="t" r="r" b="b"/>
              <a:pathLst>
                <a:path w="1221" h="1221" extrusionOk="0">
                  <a:moveTo>
                    <a:pt x="659" y="0"/>
                  </a:moveTo>
                  <a:cubicBezTo>
                    <a:pt x="252" y="0"/>
                    <a:pt x="0" y="252"/>
                    <a:pt x="0" y="640"/>
                  </a:cubicBezTo>
                  <a:cubicBezTo>
                    <a:pt x="0" y="969"/>
                    <a:pt x="252" y="1221"/>
                    <a:pt x="659" y="1221"/>
                  </a:cubicBezTo>
                  <a:cubicBezTo>
                    <a:pt x="969" y="1221"/>
                    <a:pt x="1221" y="969"/>
                    <a:pt x="1221" y="640"/>
                  </a:cubicBezTo>
                  <a:cubicBezTo>
                    <a:pt x="1221" y="252"/>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274;p6"/>
            <p:cNvSpPr/>
            <p:nvPr/>
          </p:nvSpPr>
          <p:spPr>
            <a:xfrm rot="-5400000">
              <a:off x="1915294" y="299855"/>
              <a:ext cx="52930" cy="52107"/>
            </a:xfrm>
            <a:custGeom>
              <a:avLst/>
              <a:gdLst/>
              <a:ahLst/>
              <a:cxnLst/>
              <a:rect l="l" t="t" r="r" b="b"/>
              <a:pathLst>
                <a:path w="1221" h="1202" extrusionOk="0">
                  <a:moveTo>
                    <a:pt x="659" y="1"/>
                  </a:moveTo>
                  <a:cubicBezTo>
                    <a:pt x="252" y="1"/>
                    <a:pt x="0" y="233"/>
                    <a:pt x="0" y="563"/>
                  </a:cubicBezTo>
                  <a:cubicBezTo>
                    <a:pt x="0" y="969"/>
                    <a:pt x="252" y="1202"/>
                    <a:pt x="659" y="1202"/>
                  </a:cubicBezTo>
                  <a:cubicBezTo>
                    <a:pt x="969" y="1202"/>
                    <a:pt x="1221" y="969"/>
                    <a:pt x="1221" y="563"/>
                  </a:cubicBezTo>
                  <a:cubicBezTo>
                    <a:pt x="1221" y="233"/>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275;p6"/>
            <p:cNvSpPr/>
            <p:nvPr/>
          </p:nvSpPr>
          <p:spPr>
            <a:xfrm rot="-5400000">
              <a:off x="1735196" y="297753"/>
              <a:ext cx="52930" cy="56312"/>
            </a:xfrm>
            <a:custGeom>
              <a:avLst/>
              <a:gdLst/>
              <a:ahLst/>
              <a:cxnLst/>
              <a:rect l="l" t="t" r="r" b="b"/>
              <a:pathLst>
                <a:path w="1221" h="1299" extrusionOk="0">
                  <a:moveTo>
                    <a:pt x="659" y="0"/>
                  </a:moveTo>
                  <a:cubicBezTo>
                    <a:pt x="252" y="0"/>
                    <a:pt x="0" y="330"/>
                    <a:pt x="0" y="640"/>
                  </a:cubicBezTo>
                  <a:cubicBezTo>
                    <a:pt x="0" y="969"/>
                    <a:pt x="252" y="1298"/>
                    <a:pt x="659" y="1298"/>
                  </a:cubicBezTo>
                  <a:cubicBezTo>
                    <a:pt x="969" y="1298"/>
                    <a:pt x="1221" y="969"/>
                    <a:pt x="1221" y="640"/>
                  </a:cubicBezTo>
                  <a:cubicBezTo>
                    <a:pt x="1221" y="330"/>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276;p6"/>
            <p:cNvSpPr/>
            <p:nvPr/>
          </p:nvSpPr>
          <p:spPr>
            <a:xfrm rot="-5400000">
              <a:off x="1556334" y="297753"/>
              <a:ext cx="52930" cy="56312"/>
            </a:xfrm>
            <a:custGeom>
              <a:avLst/>
              <a:gdLst/>
              <a:ahLst/>
              <a:cxnLst/>
              <a:rect l="l" t="t" r="r" b="b"/>
              <a:pathLst>
                <a:path w="1221" h="1299" extrusionOk="0">
                  <a:moveTo>
                    <a:pt x="659" y="0"/>
                  </a:moveTo>
                  <a:cubicBezTo>
                    <a:pt x="252" y="0"/>
                    <a:pt x="0" y="330"/>
                    <a:pt x="0" y="659"/>
                  </a:cubicBezTo>
                  <a:cubicBezTo>
                    <a:pt x="0" y="969"/>
                    <a:pt x="252" y="1298"/>
                    <a:pt x="659" y="1298"/>
                  </a:cubicBezTo>
                  <a:cubicBezTo>
                    <a:pt x="969" y="1298"/>
                    <a:pt x="1221" y="969"/>
                    <a:pt x="1221" y="659"/>
                  </a:cubicBezTo>
                  <a:cubicBezTo>
                    <a:pt x="1221" y="330"/>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277;p6"/>
            <p:cNvSpPr/>
            <p:nvPr/>
          </p:nvSpPr>
          <p:spPr>
            <a:xfrm rot="-5400000">
              <a:off x="1378296" y="297753"/>
              <a:ext cx="52930" cy="56312"/>
            </a:xfrm>
            <a:custGeom>
              <a:avLst/>
              <a:gdLst/>
              <a:ahLst/>
              <a:cxnLst/>
              <a:rect l="l" t="t" r="r" b="b"/>
              <a:pathLst>
                <a:path w="1221" h="1299" extrusionOk="0">
                  <a:moveTo>
                    <a:pt x="659" y="1"/>
                  </a:moveTo>
                  <a:cubicBezTo>
                    <a:pt x="252" y="1"/>
                    <a:pt x="0" y="330"/>
                    <a:pt x="0" y="640"/>
                  </a:cubicBezTo>
                  <a:cubicBezTo>
                    <a:pt x="0" y="969"/>
                    <a:pt x="252" y="1299"/>
                    <a:pt x="659" y="1299"/>
                  </a:cubicBezTo>
                  <a:cubicBezTo>
                    <a:pt x="969" y="1299"/>
                    <a:pt x="1221" y="969"/>
                    <a:pt x="1221" y="640"/>
                  </a:cubicBezTo>
                  <a:cubicBezTo>
                    <a:pt x="1221" y="330"/>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278;p6"/>
            <p:cNvSpPr/>
            <p:nvPr/>
          </p:nvSpPr>
          <p:spPr>
            <a:xfrm rot="-5400000">
              <a:off x="1197765" y="299422"/>
              <a:ext cx="52930" cy="52974"/>
            </a:xfrm>
            <a:custGeom>
              <a:avLst/>
              <a:gdLst/>
              <a:ahLst/>
              <a:cxnLst/>
              <a:rect l="l" t="t" r="r" b="b"/>
              <a:pathLst>
                <a:path w="1221" h="1222" extrusionOk="0">
                  <a:moveTo>
                    <a:pt x="659" y="1"/>
                  </a:moveTo>
                  <a:cubicBezTo>
                    <a:pt x="252" y="1"/>
                    <a:pt x="0" y="253"/>
                    <a:pt x="0" y="660"/>
                  </a:cubicBezTo>
                  <a:cubicBezTo>
                    <a:pt x="0" y="970"/>
                    <a:pt x="252" y="1221"/>
                    <a:pt x="659" y="1221"/>
                  </a:cubicBezTo>
                  <a:cubicBezTo>
                    <a:pt x="969" y="1221"/>
                    <a:pt x="1221" y="970"/>
                    <a:pt x="1221" y="660"/>
                  </a:cubicBezTo>
                  <a:cubicBezTo>
                    <a:pt x="1221" y="253"/>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279;p6"/>
            <p:cNvSpPr/>
            <p:nvPr/>
          </p:nvSpPr>
          <p:spPr>
            <a:xfrm rot="-5400000">
              <a:off x="1019336" y="299855"/>
              <a:ext cx="52930" cy="52107"/>
            </a:xfrm>
            <a:custGeom>
              <a:avLst/>
              <a:gdLst/>
              <a:ahLst/>
              <a:cxnLst/>
              <a:rect l="l" t="t" r="r" b="b"/>
              <a:pathLst>
                <a:path w="1221" h="1202" extrusionOk="0">
                  <a:moveTo>
                    <a:pt x="659" y="0"/>
                  </a:moveTo>
                  <a:cubicBezTo>
                    <a:pt x="252" y="0"/>
                    <a:pt x="0" y="233"/>
                    <a:pt x="0" y="640"/>
                  </a:cubicBezTo>
                  <a:cubicBezTo>
                    <a:pt x="0" y="969"/>
                    <a:pt x="252" y="1201"/>
                    <a:pt x="659" y="1201"/>
                  </a:cubicBezTo>
                  <a:cubicBezTo>
                    <a:pt x="969" y="1201"/>
                    <a:pt x="1221" y="969"/>
                    <a:pt x="1221" y="640"/>
                  </a:cubicBezTo>
                  <a:cubicBezTo>
                    <a:pt x="1221" y="233"/>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280;p6"/>
            <p:cNvSpPr/>
            <p:nvPr/>
          </p:nvSpPr>
          <p:spPr>
            <a:xfrm rot="-5400000">
              <a:off x="840886" y="299443"/>
              <a:ext cx="52930" cy="52930"/>
            </a:xfrm>
            <a:custGeom>
              <a:avLst/>
              <a:gdLst/>
              <a:ahLst/>
              <a:cxnLst/>
              <a:rect l="l" t="t" r="r" b="b"/>
              <a:pathLst>
                <a:path w="1221" h="1221" extrusionOk="0">
                  <a:moveTo>
                    <a:pt x="659" y="1"/>
                  </a:moveTo>
                  <a:cubicBezTo>
                    <a:pt x="252" y="1"/>
                    <a:pt x="0" y="252"/>
                    <a:pt x="0" y="582"/>
                  </a:cubicBezTo>
                  <a:cubicBezTo>
                    <a:pt x="0" y="969"/>
                    <a:pt x="252" y="1221"/>
                    <a:pt x="659" y="1221"/>
                  </a:cubicBezTo>
                  <a:cubicBezTo>
                    <a:pt x="969" y="1221"/>
                    <a:pt x="1221" y="969"/>
                    <a:pt x="1221" y="582"/>
                  </a:cubicBezTo>
                  <a:cubicBezTo>
                    <a:pt x="1221" y="252"/>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281;p6"/>
            <p:cNvSpPr/>
            <p:nvPr/>
          </p:nvSpPr>
          <p:spPr>
            <a:xfrm rot="-5400000">
              <a:off x="2181051" y="155825"/>
              <a:ext cx="56312" cy="56312"/>
            </a:xfrm>
            <a:custGeom>
              <a:avLst/>
              <a:gdLst/>
              <a:ahLst/>
              <a:cxnLst/>
              <a:rect l="l" t="t" r="r" b="b"/>
              <a:pathLst>
                <a:path w="1299" h="1299" extrusionOk="0">
                  <a:moveTo>
                    <a:pt x="640" y="1"/>
                  </a:moveTo>
                  <a:cubicBezTo>
                    <a:pt x="330" y="1"/>
                    <a:pt x="0" y="330"/>
                    <a:pt x="0" y="659"/>
                  </a:cubicBezTo>
                  <a:cubicBezTo>
                    <a:pt x="0" y="969"/>
                    <a:pt x="330" y="1299"/>
                    <a:pt x="640" y="1299"/>
                  </a:cubicBezTo>
                  <a:cubicBezTo>
                    <a:pt x="969" y="1299"/>
                    <a:pt x="1298" y="969"/>
                    <a:pt x="1298" y="659"/>
                  </a:cubicBezTo>
                  <a:cubicBezTo>
                    <a:pt x="1298" y="330"/>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282;p6"/>
            <p:cNvSpPr/>
            <p:nvPr/>
          </p:nvSpPr>
          <p:spPr>
            <a:xfrm rot="-5400000">
              <a:off x="2000953" y="157927"/>
              <a:ext cx="56312" cy="52107"/>
            </a:xfrm>
            <a:custGeom>
              <a:avLst/>
              <a:gdLst/>
              <a:ahLst/>
              <a:cxnLst/>
              <a:rect l="l" t="t" r="r" b="b"/>
              <a:pathLst>
                <a:path w="1299" h="1202" extrusionOk="0">
                  <a:moveTo>
                    <a:pt x="640" y="0"/>
                  </a:moveTo>
                  <a:cubicBezTo>
                    <a:pt x="330" y="0"/>
                    <a:pt x="0" y="233"/>
                    <a:pt x="0" y="640"/>
                  </a:cubicBezTo>
                  <a:cubicBezTo>
                    <a:pt x="0" y="969"/>
                    <a:pt x="330" y="1201"/>
                    <a:pt x="640" y="1201"/>
                  </a:cubicBezTo>
                  <a:cubicBezTo>
                    <a:pt x="969" y="1201"/>
                    <a:pt x="1298" y="969"/>
                    <a:pt x="1298" y="640"/>
                  </a:cubicBezTo>
                  <a:cubicBezTo>
                    <a:pt x="1298" y="233"/>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283;p6"/>
            <p:cNvSpPr/>
            <p:nvPr/>
          </p:nvSpPr>
          <p:spPr>
            <a:xfrm rot="-5400000">
              <a:off x="1822503" y="157515"/>
              <a:ext cx="56312" cy="52930"/>
            </a:xfrm>
            <a:custGeom>
              <a:avLst/>
              <a:gdLst/>
              <a:ahLst/>
              <a:cxnLst/>
              <a:rect l="l" t="t" r="r" b="b"/>
              <a:pathLst>
                <a:path w="1299" h="1221" extrusionOk="0">
                  <a:moveTo>
                    <a:pt x="640" y="0"/>
                  </a:moveTo>
                  <a:cubicBezTo>
                    <a:pt x="330" y="0"/>
                    <a:pt x="0" y="252"/>
                    <a:pt x="0" y="562"/>
                  </a:cubicBezTo>
                  <a:cubicBezTo>
                    <a:pt x="0" y="969"/>
                    <a:pt x="330" y="1221"/>
                    <a:pt x="640" y="1221"/>
                  </a:cubicBezTo>
                  <a:cubicBezTo>
                    <a:pt x="969" y="1221"/>
                    <a:pt x="1298" y="969"/>
                    <a:pt x="1298" y="562"/>
                  </a:cubicBezTo>
                  <a:cubicBezTo>
                    <a:pt x="1298" y="252"/>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284;p6"/>
            <p:cNvSpPr/>
            <p:nvPr/>
          </p:nvSpPr>
          <p:spPr>
            <a:xfrm rot="-5400000">
              <a:off x="1644053" y="157927"/>
              <a:ext cx="56312" cy="52107"/>
            </a:xfrm>
            <a:custGeom>
              <a:avLst/>
              <a:gdLst/>
              <a:ahLst/>
              <a:cxnLst/>
              <a:rect l="l" t="t" r="r" b="b"/>
              <a:pathLst>
                <a:path w="1299" h="1202" extrusionOk="0">
                  <a:moveTo>
                    <a:pt x="640" y="1"/>
                  </a:moveTo>
                  <a:cubicBezTo>
                    <a:pt x="330" y="1"/>
                    <a:pt x="0" y="233"/>
                    <a:pt x="0" y="563"/>
                  </a:cubicBezTo>
                  <a:cubicBezTo>
                    <a:pt x="0" y="969"/>
                    <a:pt x="330" y="1202"/>
                    <a:pt x="640" y="1202"/>
                  </a:cubicBezTo>
                  <a:cubicBezTo>
                    <a:pt x="969" y="1202"/>
                    <a:pt x="1298" y="969"/>
                    <a:pt x="1298" y="563"/>
                  </a:cubicBezTo>
                  <a:cubicBezTo>
                    <a:pt x="1298" y="233"/>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285;p6"/>
            <p:cNvSpPr/>
            <p:nvPr/>
          </p:nvSpPr>
          <p:spPr>
            <a:xfrm rot="-5400000">
              <a:off x="1463955" y="155825"/>
              <a:ext cx="56312" cy="56312"/>
            </a:xfrm>
            <a:custGeom>
              <a:avLst/>
              <a:gdLst/>
              <a:ahLst/>
              <a:cxnLst/>
              <a:rect l="l" t="t" r="r" b="b"/>
              <a:pathLst>
                <a:path w="1299" h="1299" extrusionOk="0">
                  <a:moveTo>
                    <a:pt x="640" y="0"/>
                  </a:moveTo>
                  <a:cubicBezTo>
                    <a:pt x="330" y="0"/>
                    <a:pt x="0" y="330"/>
                    <a:pt x="0" y="640"/>
                  </a:cubicBezTo>
                  <a:cubicBezTo>
                    <a:pt x="0" y="969"/>
                    <a:pt x="330" y="1298"/>
                    <a:pt x="640" y="1298"/>
                  </a:cubicBezTo>
                  <a:cubicBezTo>
                    <a:pt x="969" y="1298"/>
                    <a:pt x="1298" y="969"/>
                    <a:pt x="1298" y="640"/>
                  </a:cubicBezTo>
                  <a:cubicBezTo>
                    <a:pt x="1298" y="330"/>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286;p6"/>
            <p:cNvSpPr/>
            <p:nvPr/>
          </p:nvSpPr>
          <p:spPr>
            <a:xfrm rot="-5400000">
              <a:off x="1285505" y="156237"/>
              <a:ext cx="56312" cy="55488"/>
            </a:xfrm>
            <a:custGeom>
              <a:avLst/>
              <a:gdLst/>
              <a:ahLst/>
              <a:cxnLst/>
              <a:rect l="l" t="t" r="r" b="b"/>
              <a:pathLst>
                <a:path w="1299" h="1280" extrusionOk="0">
                  <a:moveTo>
                    <a:pt x="640" y="1"/>
                  </a:moveTo>
                  <a:cubicBezTo>
                    <a:pt x="330" y="1"/>
                    <a:pt x="0" y="311"/>
                    <a:pt x="0" y="640"/>
                  </a:cubicBezTo>
                  <a:cubicBezTo>
                    <a:pt x="0" y="969"/>
                    <a:pt x="330" y="1279"/>
                    <a:pt x="640" y="1279"/>
                  </a:cubicBezTo>
                  <a:cubicBezTo>
                    <a:pt x="969" y="1279"/>
                    <a:pt x="1298" y="969"/>
                    <a:pt x="1298" y="640"/>
                  </a:cubicBezTo>
                  <a:cubicBezTo>
                    <a:pt x="1298" y="311"/>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287;p6"/>
            <p:cNvSpPr/>
            <p:nvPr/>
          </p:nvSpPr>
          <p:spPr>
            <a:xfrm rot="-5400000">
              <a:off x="1107055" y="155825"/>
              <a:ext cx="56312" cy="56312"/>
            </a:xfrm>
            <a:custGeom>
              <a:avLst/>
              <a:gdLst/>
              <a:ahLst/>
              <a:cxnLst/>
              <a:rect l="l" t="t" r="r" b="b"/>
              <a:pathLst>
                <a:path w="1299" h="1299" extrusionOk="0">
                  <a:moveTo>
                    <a:pt x="640" y="1"/>
                  </a:moveTo>
                  <a:cubicBezTo>
                    <a:pt x="330" y="1"/>
                    <a:pt x="0" y="330"/>
                    <a:pt x="0" y="640"/>
                  </a:cubicBezTo>
                  <a:cubicBezTo>
                    <a:pt x="0" y="970"/>
                    <a:pt x="330" y="1299"/>
                    <a:pt x="640" y="1299"/>
                  </a:cubicBezTo>
                  <a:cubicBezTo>
                    <a:pt x="969" y="1299"/>
                    <a:pt x="1298" y="970"/>
                    <a:pt x="1298" y="640"/>
                  </a:cubicBezTo>
                  <a:cubicBezTo>
                    <a:pt x="1298" y="330"/>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288;p6"/>
            <p:cNvSpPr/>
            <p:nvPr/>
          </p:nvSpPr>
          <p:spPr>
            <a:xfrm rot="-5400000">
              <a:off x="926957" y="157927"/>
              <a:ext cx="56312" cy="52107"/>
            </a:xfrm>
            <a:custGeom>
              <a:avLst/>
              <a:gdLst/>
              <a:ahLst/>
              <a:cxnLst/>
              <a:rect l="l" t="t" r="r" b="b"/>
              <a:pathLst>
                <a:path w="1299" h="1202" extrusionOk="0">
                  <a:moveTo>
                    <a:pt x="640" y="0"/>
                  </a:moveTo>
                  <a:cubicBezTo>
                    <a:pt x="330" y="0"/>
                    <a:pt x="0" y="233"/>
                    <a:pt x="0" y="640"/>
                  </a:cubicBezTo>
                  <a:cubicBezTo>
                    <a:pt x="0" y="969"/>
                    <a:pt x="330" y="1201"/>
                    <a:pt x="640" y="1201"/>
                  </a:cubicBezTo>
                  <a:cubicBezTo>
                    <a:pt x="969" y="1201"/>
                    <a:pt x="1298" y="969"/>
                    <a:pt x="1298" y="640"/>
                  </a:cubicBezTo>
                  <a:cubicBezTo>
                    <a:pt x="1298" y="233"/>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289;p6"/>
            <p:cNvSpPr/>
            <p:nvPr/>
          </p:nvSpPr>
          <p:spPr>
            <a:xfrm rot="-5400000">
              <a:off x="748507" y="157515"/>
              <a:ext cx="56312" cy="52930"/>
            </a:xfrm>
            <a:custGeom>
              <a:avLst/>
              <a:gdLst/>
              <a:ahLst/>
              <a:cxnLst/>
              <a:rect l="l" t="t" r="r" b="b"/>
              <a:pathLst>
                <a:path w="1299" h="1221" extrusionOk="0">
                  <a:moveTo>
                    <a:pt x="640" y="1"/>
                  </a:moveTo>
                  <a:cubicBezTo>
                    <a:pt x="330" y="1"/>
                    <a:pt x="0" y="252"/>
                    <a:pt x="0" y="562"/>
                  </a:cubicBezTo>
                  <a:cubicBezTo>
                    <a:pt x="0" y="969"/>
                    <a:pt x="330" y="1221"/>
                    <a:pt x="640" y="1221"/>
                  </a:cubicBezTo>
                  <a:cubicBezTo>
                    <a:pt x="969" y="1221"/>
                    <a:pt x="1298" y="969"/>
                    <a:pt x="1298" y="562"/>
                  </a:cubicBezTo>
                  <a:cubicBezTo>
                    <a:pt x="1298" y="252"/>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290;p6"/>
            <p:cNvSpPr/>
            <p:nvPr/>
          </p:nvSpPr>
          <p:spPr>
            <a:xfrm rot="-5400000">
              <a:off x="2281844" y="299443"/>
              <a:ext cx="52930" cy="52930"/>
            </a:xfrm>
            <a:custGeom>
              <a:avLst/>
              <a:gdLst/>
              <a:ahLst/>
              <a:cxnLst/>
              <a:rect l="l" t="t" r="r" b="b"/>
              <a:pathLst>
                <a:path w="1221" h="1221" extrusionOk="0">
                  <a:moveTo>
                    <a:pt x="659" y="0"/>
                  </a:moveTo>
                  <a:cubicBezTo>
                    <a:pt x="252" y="0"/>
                    <a:pt x="0" y="252"/>
                    <a:pt x="0" y="640"/>
                  </a:cubicBezTo>
                  <a:cubicBezTo>
                    <a:pt x="0" y="969"/>
                    <a:pt x="252" y="1221"/>
                    <a:pt x="659" y="1221"/>
                  </a:cubicBezTo>
                  <a:cubicBezTo>
                    <a:pt x="969" y="1221"/>
                    <a:pt x="1221" y="969"/>
                    <a:pt x="1221" y="640"/>
                  </a:cubicBezTo>
                  <a:cubicBezTo>
                    <a:pt x="1221" y="252"/>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1" name="Google Shape;291;p6"/>
          <p:cNvSpPr txBox="1">
            <a:spLocks noGrp="1"/>
          </p:cNvSpPr>
          <p:nvPr>
            <p:ph type="title"/>
          </p:nvPr>
        </p:nvSpPr>
        <p:spPr>
          <a:xfrm>
            <a:off x="720000" y="540000"/>
            <a:ext cx="7704000" cy="4776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92"/>
        <p:cNvGrpSpPr/>
        <p:nvPr/>
      </p:nvGrpSpPr>
      <p:grpSpPr>
        <a:xfrm>
          <a:off x="0" y="0"/>
          <a:ext cx="0" cy="0"/>
          <a:chOff x="0" y="0"/>
          <a:chExt cx="0" cy="0"/>
        </a:xfrm>
      </p:grpSpPr>
      <p:pic>
        <p:nvPicPr>
          <p:cNvPr id="293" name="Google Shape;293;p7"/>
          <p:cNvPicPr preferRelativeResize="0"/>
          <p:nvPr/>
        </p:nvPicPr>
        <p:blipFill>
          <a:blip r:embed="rId2">
            <a:alphaModFix/>
          </a:blip>
          <a:stretch>
            <a:fillRect/>
          </a:stretch>
        </p:blipFill>
        <p:spPr>
          <a:xfrm rot="-5400000">
            <a:off x="1993300" y="-1993300"/>
            <a:ext cx="5152625" cy="9139226"/>
          </a:xfrm>
          <a:prstGeom prst="rect">
            <a:avLst/>
          </a:prstGeom>
          <a:noFill/>
          <a:ln>
            <a:noFill/>
          </a:ln>
        </p:spPr>
      </p:pic>
      <p:sp>
        <p:nvSpPr>
          <p:cNvPr id="294" name="Google Shape;294;p7"/>
          <p:cNvSpPr/>
          <p:nvPr/>
        </p:nvSpPr>
        <p:spPr>
          <a:xfrm>
            <a:off x="7146350" y="0"/>
            <a:ext cx="1998000" cy="5143500"/>
          </a:xfrm>
          <a:prstGeom prst="rect">
            <a:avLst/>
          </a:prstGeom>
          <a:gradFill>
            <a:gsLst>
              <a:gs pos="0">
                <a:schemeClr val="accent3"/>
              </a:gs>
              <a:gs pos="100000">
                <a:schemeClr val="accent4"/>
              </a:gs>
            </a:gsLst>
            <a:lin ang="1350003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95" name="Google Shape;295;p7"/>
          <p:cNvGrpSpPr/>
          <p:nvPr/>
        </p:nvGrpSpPr>
        <p:grpSpPr>
          <a:xfrm>
            <a:off x="3743857" y="4286576"/>
            <a:ext cx="1656312" cy="1660374"/>
            <a:chOff x="2929375" y="236175"/>
            <a:chExt cx="805325" cy="807300"/>
          </a:xfrm>
        </p:grpSpPr>
        <p:sp>
          <p:nvSpPr>
            <p:cNvPr id="296" name="Google Shape;296;p7"/>
            <p:cNvSpPr/>
            <p:nvPr/>
          </p:nvSpPr>
          <p:spPr>
            <a:xfrm>
              <a:off x="2986025" y="241975"/>
              <a:ext cx="280400" cy="191800"/>
            </a:xfrm>
            <a:custGeom>
              <a:avLst/>
              <a:gdLst/>
              <a:ahLst/>
              <a:cxnLst/>
              <a:rect l="l" t="t" r="r" b="b"/>
              <a:pathLst>
                <a:path w="11216" h="7672" extrusionOk="0">
                  <a:moveTo>
                    <a:pt x="11216" y="1"/>
                  </a:moveTo>
                  <a:cubicBezTo>
                    <a:pt x="10964" y="1"/>
                    <a:pt x="10809" y="98"/>
                    <a:pt x="10577" y="98"/>
                  </a:cubicBezTo>
                  <a:lnTo>
                    <a:pt x="310" y="7110"/>
                  </a:lnTo>
                  <a:cubicBezTo>
                    <a:pt x="233" y="7265"/>
                    <a:pt x="155" y="7439"/>
                    <a:pt x="0" y="7672"/>
                  </a:cubicBezTo>
                  <a:lnTo>
                    <a:pt x="1121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 name="Google Shape;297;p7"/>
            <p:cNvSpPr/>
            <p:nvPr/>
          </p:nvSpPr>
          <p:spPr>
            <a:xfrm>
              <a:off x="2951650" y="236175"/>
              <a:ext cx="395650" cy="270250"/>
            </a:xfrm>
            <a:custGeom>
              <a:avLst/>
              <a:gdLst/>
              <a:ahLst/>
              <a:cxnLst/>
              <a:rect l="l" t="t" r="r" b="b"/>
              <a:pathLst>
                <a:path w="15826" h="10810" extrusionOk="0">
                  <a:moveTo>
                    <a:pt x="15341" y="1"/>
                  </a:moveTo>
                  <a:lnTo>
                    <a:pt x="155" y="10402"/>
                  </a:lnTo>
                  <a:cubicBezTo>
                    <a:pt x="155" y="10499"/>
                    <a:pt x="78" y="10654"/>
                    <a:pt x="0" y="10809"/>
                  </a:cubicBezTo>
                  <a:lnTo>
                    <a:pt x="1582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 name="Google Shape;298;p7"/>
            <p:cNvSpPr/>
            <p:nvPr/>
          </p:nvSpPr>
          <p:spPr>
            <a:xfrm>
              <a:off x="2935650" y="241975"/>
              <a:ext cx="472175" cy="324975"/>
            </a:xfrm>
            <a:custGeom>
              <a:avLst/>
              <a:gdLst/>
              <a:ahLst/>
              <a:cxnLst/>
              <a:rect l="l" t="t" r="r" b="b"/>
              <a:pathLst>
                <a:path w="18887" h="12999" extrusionOk="0">
                  <a:moveTo>
                    <a:pt x="18558" y="1"/>
                  </a:moveTo>
                  <a:lnTo>
                    <a:pt x="78" y="12689"/>
                  </a:lnTo>
                  <a:cubicBezTo>
                    <a:pt x="78" y="12766"/>
                    <a:pt x="78" y="12844"/>
                    <a:pt x="1" y="12999"/>
                  </a:cubicBezTo>
                  <a:lnTo>
                    <a:pt x="18887" y="98"/>
                  </a:lnTo>
                  <a:cubicBezTo>
                    <a:pt x="18790" y="1"/>
                    <a:pt x="18713" y="1"/>
                    <a:pt x="1855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299;p7"/>
            <p:cNvSpPr/>
            <p:nvPr/>
          </p:nvSpPr>
          <p:spPr>
            <a:xfrm>
              <a:off x="2929375" y="254100"/>
              <a:ext cx="530750" cy="367575"/>
            </a:xfrm>
            <a:custGeom>
              <a:avLst/>
              <a:gdLst/>
              <a:ahLst/>
              <a:cxnLst/>
              <a:rect l="l" t="t" r="r" b="b"/>
              <a:pathLst>
                <a:path w="21230" h="14703" extrusionOk="0">
                  <a:moveTo>
                    <a:pt x="20978" y="0"/>
                  </a:moveTo>
                  <a:lnTo>
                    <a:pt x="77" y="14373"/>
                  </a:lnTo>
                  <a:cubicBezTo>
                    <a:pt x="77" y="14451"/>
                    <a:pt x="0" y="14528"/>
                    <a:pt x="0" y="14702"/>
                  </a:cubicBezTo>
                  <a:lnTo>
                    <a:pt x="21230" y="97"/>
                  </a:lnTo>
                  <a:cubicBezTo>
                    <a:pt x="21152" y="97"/>
                    <a:pt x="21075" y="97"/>
                    <a:pt x="2097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 name="Google Shape;300;p7"/>
            <p:cNvSpPr/>
            <p:nvPr/>
          </p:nvSpPr>
          <p:spPr>
            <a:xfrm>
              <a:off x="2929375" y="272500"/>
              <a:ext cx="577250" cy="397600"/>
            </a:xfrm>
            <a:custGeom>
              <a:avLst/>
              <a:gdLst/>
              <a:ahLst/>
              <a:cxnLst/>
              <a:rect l="l" t="t" r="r" b="b"/>
              <a:pathLst>
                <a:path w="23090" h="15904" extrusionOk="0">
                  <a:moveTo>
                    <a:pt x="22838" y="0"/>
                  </a:moveTo>
                  <a:lnTo>
                    <a:pt x="0" y="15574"/>
                  </a:lnTo>
                  <a:cubicBezTo>
                    <a:pt x="77" y="15729"/>
                    <a:pt x="77" y="15826"/>
                    <a:pt x="77" y="15903"/>
                  </a:cubicBezTo>
                  <a:lnTo>
                    <a:pt x="23089" y="155"/>
                  </a:lnTo>
                  <a:cubicBezTo>
                    <a:pt x="23012" y="78"/>
                    <a:pt x="22915" y="78"/>
                    <a:pt x="2283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 name="Google Shape;301;p7"/>
            <p:cNvSpPr/>
            <p:nvPr/>
          </p:nvSpPr>
          <p:spPr>
            <a:xfrm>
              <a:off x="2935650" y="294775"/>
              <a:ext cx="611175" cy="421825"/>
            </a:xfrm>
            <a:custGeom>
              <a:avLst/>
              <a:gdLst/>
              <a:ahLst/>
              <a:cxnLst/>
              <a:rect l="l" t="t" r="r" b="b"/>
              <a:pathLst>
                <a:path w="24447" h="16873" extrusionOk="0">
                  <a:moveTo>
                    <a:pt x="24214" y="0"/>
                  </a:moveTo>
                  <a:lnTo>
                    <a:pt x="1" y="16543"/>
                  </a:lnTo>
                  <a:cubicBezTo>
                    <a:pt x="1" y="16620"/>
                    <a:pt x="1" y="16698"/>
                    <a:pt x="78" y="16872"/>
                  </a:cubicBezTo>
                  <a:lnTo>
                    <a:pt x="24446" y="155"/>
                  </a:lnTo>
                  <a:cubicBezTo>
                    <a:pt x="24369" y="78"/>
                    <a:pt x="24291" y="0"/>
                    <a:pt x="2421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 name="Google Shape;302;p7"/>
            <p:cNvSpPr/>
            <p:nvPr/>
          </p:nvSpPr>
          <p:spPr>
            <a:xfrm>
              <a:off x="2945350" y="318975"/>
              <a:ext cx="637775" cy="439750"/>
            </a:xfrm>
            <a:custGeom>
              <a:avLst/>
              <a:gdLst/>
              <a:ahLst/>
              <a:cxnLst/>
              <a:rect l="l" t="t" r="r" b="b"/>
              <a:pathLst>
                <a:path w="25511" h="17590" extrusionOk="0">
                  <a:moveTo>
                    <a:pt x="25279" y="1"/>
                  </a:moveTo>
                  <a:lnTo>
                    <a:pt x="0" y="17357"/>
                  </a:lnTo>
                  <a:cubicBezTo>
                    <a:pt x="0" y="17434"/>
                    <a:pt x="97" y="17512"/>
                    <a:pt x="97" y="17589"/>
                  </a:cubicBezTo>
                  <a:lnTo>
                    <a:pt x="25511" y="156"/>
                  </a:lnTo>
                  <a:cubicBezTo>
                    <a:pt x="25434" y="78"/>
                    <a:pt x="25356" y="78"/>
                    <a:pt x="2527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 name="Google Shape;303;p7"/>
            <p:cNvSpPr/>
            <p:nvPr/>
          </p:nvSpPr>
          <p:spPr>
            <a:xfrm>
              <a:off x="2959875" y="347075"/>
              <a:ext cx="655700" cy="449900"/>
            </a:xfrm>
            <a:custGeom>
              <a:avLst/>
              <a:gdLst/>
              <a:ahLst/>
              <a:cxnLst/>
              <a:rect l="l" t="t" r="r" b="b"/>
              <a:pathLst>
                <a:path w="26228" h="17996" extrusionOk="0">
                  <a:moveTo>
                    <a:pt x="25976" y="0"/>
                  </a:moveTo>
                  <a:lnTo>
                    <a:pt x="0" y="17763"/>
                  </a:lnTo>
                  <a:cubicBezTo>
                    <a:pt x="0" y="17841"/>
                    <a:pt x="78" y="17918"/>
                    <a:pt x="78" y="17996"/>
                  </a:cubicBezTo>
                  <a:lnTo>
                    <a:pt x="26228" y="155"/>
                  </a:lnTo>
                  <a:cubicBezTo>
                    <a:pt x="26150" y="78"/>
                    <a:pt x="26053" y="0"/>
                    <a:pt x="2597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 name="Google Shape;304;p7"/>
            <p:cNvSpPr/>
            <p:nvPr/>
          </p:nvSpPr>
          <p:spPr>
            <a:xfrm>
              <a:off x="2977800" y="377575"/>
              <a:ext cx="663925" cy="457650"/>
            </a:xfrm>
            <a:custGeom>
              <a:avLst/>
              <a:gdLst/>
              <a:ahLst/>
              <a:cxnLst/>
              <a:rect l="l" t="t" r="r" b="b"/>
              <a:pathLst>
                <a:path w="26557" h="18306" extrusionOk="0">
                  <a:moveTo>
                    <a:pt x="26402" y="1"/>
                  </a:moveTo>
                  <a:lnTo>
                    <a:pt x="0" y="18073"/>
                  </a:lnTo>
                  <a:cubicBezTo>
                    <a:pt x="0" y="18151"/>
                    <a:pt x="78" y="18228"/>
                    <a:pt x="78" y="18306"/>
                  </a:cubicBezTo>
                  <a:lnTo>
                    <a:pt x="26557" y="156"/>
                  </a:lnTo>
                  <a:cubicBezTo>
                    <a:pt x="26557" y="78"/>
                    <a:pt x="26479" y="1"/>
                    <a:pt x="2640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305;p7"/>
            <p:cNvSpPr/>
            <p:nvPr/>
          </p:nvSpPr>
          <p:spPr>
            <a:xfrm>
              <a:off x="2998125" y="409550"/>
              <a:ext cx="669750" cy="460075"/>
            </a:xfrm>
            <a:custGeom>
              <a:avLst/>
              <a:gdLst/>
              <a:ahLst/>
              <a:cxnLst/>
              <a:rect l="l" t="t" r="r" b="b"/>
              <a:pathLst>
                <a:path w="26790" h="18403" extrusionOk="0">
                  <a:moveTo>
                    <a:pt x="26635" y="0"/>
                  </a:moveTo>
                  <a:lnTo>
                    <a:pt x="1" y="18170"/>
                  </a:lnTo>
                  <a:cubicBezTo>
                    <a:pt x="78" y="18247"/>
                    <a:pt x="78" y="18247"/>
                    <a:pt x="78" y="18325"/>
                  </a:cubicBezTo>
                  <a:lnTo>
                    <a:pt x="156" y="18402"/>
                  </a:lnTo>
                  <a:lnTo>
                    <a:pt x="26790" y="174"/>
                  </a:lnTo>
                  <a:cubicBezTo>
                    <a:pt x="26712" y="174"/>
                    <a:pt x="26712" y="78"/>
                    <a:pt x="26712" y="78"/>
                  </a:cubicBezTo>
                  <a:lnTo>
                    <a:pt x="26635"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 name="Google Shape;306;p7"/>
            <p:cNvSpPr/>
            <p:nvPr/>
          </p:nvSpPr>
          <p:spPr>
            <a:xfrm>
              <a:off x="3022350" y="443925"/>
              <a:ext cx="665875" cy="458125"/>
            </a:xfrm>
            <a:custGeom>
              <a:avLst/>
              <a:gdLst/>
              <a:ahLst/>
              <a:cxnLst/>
              <a:rect l="l" t="t" r="r" b="b"/>
              <a:pathLst>
                <a:path w="26635" h="18325" extrusionOk="0">
                  <a:moveTo>
                    <a:pt x="26557" y="0"/>
                  </a:moveTo>
                  <a:lnTo>
                    <a:pt x="0" y="18170"/>
                  </a:lnTo>
                  <a:cubicBezTo>
                    <a:pt x="78" y="18247"/>
                    <a:pt x="155" y="18247"/>
                    <a:pt x="155" y="18325"/>
                  </a:cubicBezTo>
                  <a:lnTo>
                    <a:pt x="26634" y="252"/>
                  </a:lnTo>
                  <a:cubicBezTo>
                    <a:pt x="26634" y="155"/>
                    <a:pt x="26557" y="78"/>
                    <a:pt x="2655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 name="Google Shape;307;p7"/>
            <p:cNvSpPr/>
            <p:nvPr/>
          </p:nvSpPr>
          <p:spPr>
            <a:xfrm>
              <a:off x="3050425" y="480250"/>
              <a:ext cx="655725" cy="451825"/>
            </a:xfrm>
            <a:custGeom>
              <a:avLst/>
              <a:gdLst/>
              <a:ahLst/>
              <a:cxnLst/>
              <a:rect l="l" t="t" r="r" b="b"/>
              <a:pathLst>
                <a:path w="26229" h="18073" extrusionOk="0">
                  <a:moveTo>
                    <a:pt x="26151" y="0"/>
                  </a:moveTo>
                  <a:lnTo>
                    <a:pt x="1" y="17918"/>
                  </a:lnTo>
                  <a:cubicBezTo>
                    <a:pt x="78" y="17995"/>
                    <a:pt x="156" y="17995"/>
                    <a:pt x="252" y="18073"/>
                  </a:cubicBezTo>
                  <a:lnTo>
                    <a:pt x="26228" y="252"/>
                  </a:lnTo>
                  <a:cubicBezTo>
                    <a:pt x="26228" y="155"/>
                    <a:pt x="26151" y="78"/>
                    <a:pt x="261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 name="Google Shape;308;p7"/>
            <p:cNvSpPr/>
            <p:nvPr/>
          </p:nvSpPr>
          <p:spPr>
            <a:xfrm>
              <a:off x="3082875" y="520425"/>
              <a:ext cx="637300" cy="440225"/>
            </a:xfrm>
            <a:custGeom>
              <a:avLst/>
              <a:gdLst/>
              <a:ahLst/>
              <a:cxnLst/>
              <a:rect l="l" t="t" r="r" b="b"/>
              <a:pathLst>
                <a:path w="25492" h="17609" extrusionOk="0">
                  <a:moveTo>
                    <a:pt x="25414" y="1"/>
                  </a:moveTo>
                  <a:lnTo>
                    <a:pt x="0" y="17434"/>
                  </a:lnTo>
                  <a:cubicBezTo>
                    <a:pt x="78" y="17434"/>
                    <a:pt x="155" y="17531"/>
                    <a:pt x="233" y="17609"/>
                  </a:cubicBezTo>
                  <a:lnTo>
                    <a:pt x="25492" y="253"/>
                  </a:lnTo>
                  <a:cubicBezTo>
                    <a:pt x="25492" y="175"/>
                    <a:pt x="25414" y="98"/>
                    <a:pt x="2541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 name="Google Shape;309;p7"/>
            <p:cNvSpPr/>
            <p:nvPr/>
          </p:nvSpPr>
          <p:spPr>
            <a:xfrm>
              <a:off x="3119200" y="563050"/>
              <a:ext cx="611150" cy="421825"/>
            </a:xfrm>
            <a:custGeom>
              <a:avLst/>
              <a:gdLst/>
              <a:ahLst/>
              <a:cxnLst/>
              <a:rect l="l" t="t" r="r" b="b"/>
              <a:pathLst>
                <a:path w="24446" h="16873" extrusionOk="0">
                  <a:moveTo>
                    <a:pt x="24368" y="1"/>
                  </a:moveTo>
                  <a:lnTo>
                    <a:pt x="0" y="16698"/>
                  </a:lnTo>
                  <a:cubicBezTo>
                    <a:pt x="78" y="16795"/>
                    <a:pt x="155" y="16795"/>
                    <a:pt x="233" y="16872"/>
                  </a:cubicBezTo>
                  <a:lnTo>
                    <a:pt x="24446" y="233"/>
                  </a:lnTo>
                  <a:cubicBezTo>
                    <a:pt x="24446" y="156"/>
                    <a:pt x="24368" y="78"/>
                    <a:pt x="2436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310;p7"/>
            <p:cNvSpPr/>
            <p:nvPr/>
          </p:nvSpPr>
          <p:spPr>
            <a:xfrm>
              <a:off x="3159375" y="609550"/>
              <a:ext cx="575325" cy="397600"/>
            </a:xfrm>
            <a:custGeom>
              <a:avLst/>
              <a:gdLst/>
              <a:ahLst/>
              <a:cxnLst/>
              <a:rect l="l" t="t" r="r" b="b"/>
              <a:pathLst>
                <a:path w="23013" h="15904" extrusionOk="0">
                  <a:moveTo>
                    <a:pt x="23013" y="0"/>
                  </a:moveTo>
                  <a:lnTo>
                    <a:pt x="1" y="15729"/>
                  </a:lnTo>
                  <a:cubicBezTo>
                    <a:pt x="78" y="15806"/>
                    <a:pt x="156" y="15806"/>
                    <a:pt x="253" y="15903"/>
                  </a:cubicBezTo>
                  <a:lnTo>
                    <a:pt x="23013" y="233"/>
                  </a:lnTo>
                  <a:lnTo>
                    <a:pt x="23013"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 name="Google Shape;311;p7"/>
            <p:cNvSpPr/>
            <p:nvPr/>
          </p:nvSpPr>
          <p:spPr>
            <a:xfrm>
              <a:off x="3203925" y="657975"/>
              <a:ext cx="530775" cy="365150"/>
            </a:xfrm>
            <a:custGeom>
              <a:avLst/>
              <a:gdLst/>
              <a:ahLst/>
              <a:cxnLst/>
              <a:rect l="l" t="t" r="r" b="b"/>
              <a:pathLst>
                <a:path w="21231" h="14606" extrusionOk="0">
                  <a:moveTo>
                    <a:pt x="21231" y="0"/>
                  </a:moveTo>
                  <a:lnTo>
                    <a:pt x="1" y="14528"/>
                  </a:lnTo>
                  <a:cubicBezTo>
                    <a:pt x="156" y="14606"/>
                    <a:pt x="233" y="14606"/>
                    <a:pt x="311" y="14606"/>
                  </a:cubicBezTo>
                  <a:lnTo>
                    <a:pt x="21231" y="310"/>
                  </a:lnTo>
                  <a:lnTo>
                    <a:pt x="2123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 name="Google Shape;312;p7"/>
            <p:cNvSpPr/>
            <p:nvPr/>
          </p:nvSpPr>
          <p:spPr>
            <a:xfrm>
              <a:off x="3256225" y="712200"/>
              <a:ext cx="472200" cy="324975"/>
            </a:xfrm>
            <a:custGeom>
              <a:avLst/>
              <a:gdLst/>
              <a:ahLst/>
              <a:cxnLst/>
              <a:rect l="l" t="t" r="r" b="b"/>
              <a:pathLst>
                <a:path w="18888" h="12999" extrusionOk="0">
                  <a:moveTo>
                    <a:pt x="18887" y="1"/>
                  </a:moveTo>
                  <a:lnTo>
                    <a:pt x="1" y="12921"/>
                  </a:lnTo>
                  <a:cubicBezTo>
                    <a:pt x="156" y="12921"/>
                    <a:pt x="253" y="12998"/>
                    <a:pt x="408" y="12998"/>
                  </a:cubicBezTo>
                  <a:lnTo>
                    <a:pt x="18887" y="330"/>
                  </a:lnTo>
                  <a:lnTo>
                    <a:pt x="18887"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 name="Google Shape;313;p7"/>
            <p:cNvSpPr/>
            <p:nvPr/>
          </p:nvSpPr>
          <p:spPr>
            <a:xfrm>
              <a:off x="3318700" y="772750"/>
              <a:ext cx="393725" cy="270725"/>
            </a:xfrm>
            <a:custGeom>
              <a:avLst/>
              <a:gdLst/>
              <a:ahLst/>
              <a:cxnLst/>
              <a:rect l="l" t="t" r="r" b="b"/>
              <a:pathLst>
                <a:path w="15749" h="10829" extrusionOk="0">
                  <a:moveTo>
                    <a:pt x="15749" y="0"/>
                  </a:moveTo>
                  <a:lnTo>
                    <a:pt x="1" y="10828"/>
                  </a:lnTo>
                  <a:lnTo>
                    <a:pt x="485" y="10828"/>
                  </a:lnTo>
                  <a:lnTo>
                    <a:pt x="15671" y="407"/>
                  </a:lnTo>
                  <a:cubicBezTo>
                    <a:pt x="15671" y="252"/>
                    <a:pt x="15749" y="174"/>
                    <a:pt x="1574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 name="Google Shape;314;p7"/>
            <p:cNvSpPr/>
            <p:nvPr/>
          </p:nvSpPr>
          <p:spPr>
            <a:xfrm>
              <a:off x="3399575" y="845375"/>
              <a:ext cx="280425" cy="191800"/>
            </a:xfrm>
            <a:custGeom>
              <a:avLst/>
              <a:gdLst/>
              <a:ahLst/>
              <a:cxnLst/>
              <a:rect l="l" t="t" r="r" b="b"/>
              <a:pathLst>
                <a:path w="11217" h="7672" extrusionOk="0">
                  <a:moveTo>
                    <a:pt x="11216" y="1"/>
                  </a:moveTo>
                  <a:lnTo>
                    <a:pt x="1" y="7671"/>
                  </a:lnTo>
                  <a:cubicBezTo>
                    <a:pt x="233" y="7594"/>
                    <a:pt x="407" y="7594"/>
                    <a:pt x="562" y="7594"/>
                  </a:cubicBezTo>
                  <a:lnTo>
                    <a:pt x="10887" y="485"/>
                  </a:lnTo>
                  <a:cubicBezTo>
                    <a:pt x="10984" y="330"/>
                    <a:pt x="11061" y="175"/>
                    <a:pt x="1121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15" name="Google Shape;315;p7"/>
          <p:cNvGrpSpPr/>
          <p:nvPr/>
        </p:nvGrpSpPr>
        <p:grpSpPr>
          <a:xfrm rot="5400000">
            <a:off x="8456538" y="2939575"/>
            <a:ext cx="538025" cy="157800"/>
            <a:chOff x="2575325" y="1348650"/>
            <a:chExt cx="538025" cy="157800"/>
          </a:xfrm>
        </p:grpSpPr>
        <p:sp>
          <p:nvSpPr>
            <p:cNvPr id="316" name="Google Shape;316;p7"/>
            <p:cNvSpPr/>
            <p:nvPr/>
          </p:nvSpPr>
          <p:spPr>
            <a:xfrm>
              <a:off x="2575325" y="1348650"/>
              <a:ext cx="157800" cy="1578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 name="Google Shape;317;p7"/>
            <p:cNvSpPr/>
            <p:nvPr/>
          </p:nvSpPr>
          <p:spPr>
            <a:xfrm>
              <a:off x="2765438" y="1348650"/>
              <a:ext cx="157800" cy="1578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 name="Google Shape;318;p7"/>
            <p:cNvSpPr/>
            <p:nvPr/>
          </p:nvSpPr>
          <p:spPr>
            <a:xfrm>
              <a:off x="2955550" y="1348650"/>
              <a:ext cx="157800" cy="1578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19" name="Google Shape;319;p7"/>
          <p:cNvGrpSpPr/>
          <p:nvPr/>
        </p:nvGrpSpPr>
        <p:grpSpPr>
          <a:xfrm>
            <a:off x="325689" y="3992850"/>
            <a:ext cx="925310" cy="943383"/>
            <a:chOff x="595389" y="1761100"/>
            <a:chExt cx="925310" cy="943383"/>
          </a:xfrm>
        </p:grpSpPr>
        <p:cxnSp>
          <p:nvCxnSpPr>
            <p:cNvPr id="320" name="Google Shape;320;p7"/>
            <p:cNvCxnSpPr/>
            <p:nvPr/>
          </p:nvCxnSpPr>
          <p:spPr>
            <a:xfrm>
              <a:off x="790199" y="2065118"/>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321" name="Google Shape;321;p7"/>
            <p:cNvCxnSpPr/>
            <p:nvPr/>
          </p:nvCxnSpPr>
          <p:spPr>
            <a:xfrm>
              <a:off x="595389" y="2117083"/>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322" name="Google Shape;322;p7"/>
            <p:cNvCxnSpPr/>
            <p:nvPr/>
          </p:nvCxnSpPr>
          <p:spPr>
            <a:xfrm>
              <a:off x="656919" y="1761100"/>
              <a:ext cx="730500" cy="587400"/>
            </a:xfrm>
            <a:prstGeom prst="straightConnector1">
              <a:avLst/>
            </a:prstGeom>
            <a:noFill/>
            <a:ln w="9525" cap="flat" cmpd="sng">
              <a:solidFill>
                <a:schemeClr val="dk2"/>
              </a:solidFill>
              <a:prstDash val="solid"/>
              <a:round/>
              <a:headEnd type="none" w="med" len="med"/>
              <a:tailEnd type="none" w="med" len="med"/>
            </a:ln>
          </p:spPr>
        </p:cxnSp>
      </p:grpSp>
      <p:grpSp>
        <p:nvGrpSpPr>
          <p:cNvPr id="323" name="Google Shape;323;p7"/>
          <p:cNvGrpSpPr/>
          <p:nvPr/>
        </p:nvGrpSpPr>
        <p:grpSpPr>
          <a:xfrm>
            <a:off x="7961339" y="68312"/>
            <a:ext cx="925310" cy="943383"/>
            <a:chOff x="595389" y="1761100"/>
            <a:chExt cx="925310" cy="943383"/>
          </a:xfrm>
        </p:grpSpPr>
        <p:cxnSp>
          <p:nvCxnSpPr>
            <p:cNvPr id="324" name="Google Shape;324;p7"/>
            <p:cNvCxnSpPr/>
            <p:nvPr/>
          </p:nvCxnSpPr>
          <p:spPr>
            <a:xfrm>
              <a:off x="790199" y="2065118"/>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325" name="Google Shape;325;p7"/>
            <p:cNvCxnSpPr/>
            <p:nvPr/>
          </p:nvCxnSpPr>
          <p:spPr>
            <a:xfrm>
              <a:off x="595389" y="2117083"/>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326" name="Google Shape;326;p7"/>
            <p:cNvCxnSpPr/>
            <p:nvPr/>
          </p:nvCxnSpPr>
          <p:spPr>
            <a:xfrm>
              <a:off x="656919" y="1761100"/>
              <a:ext cx="730500" cy="587400"/>
            </a:xfrm>
            <a:prstGeom prst="straightConnector1">
              <a:avLst/>
            </a:prstGeom>
            <a:noFill/>
            <a:ln w="9525" cap="flat" cmpd="sng">
              <a:solidFill>
                <a:schemeClr val="dk2"/>
              </a:solidFill>
              <a:prstDash val="solid"/>
              <a:round/>
              <a:headEnd type="none" w="med" len="med"/>
              <a:tailEnd type="none" w="med" len="med"/>
            </a:ln>
          </p:spPr>
        </p:cxnSp>
      </p:grpSp>
      <p:grpSp>
        <p:nvGrpSpPr>
          <p:cNvPr id="327" name="Google Shape;327;p7"/>
          <p:cNvGrpSpPr/>
          <p:nvPr/>
        </p:nvGrpSpPr>
        <p:grpSpPr>
          <a:xfrm>
            <a:off x="750197" y="155825"/>
            <a:ext cx="1584577" cy="196549"/>
            <a:chOff x="750197" y="155825"/>
            <a:chExt cx="1584577" cy="196549"/>
          </a:xfrm>
        </p:grpSpPr>
        <p:sp>
          <p:nvSpPr>
            <p:cNvPr id="328" name="Google Shape;328;p7"/>
            <p:cNvSpPr/>
            <p:nvPr/>
          </p:nvSpPr>
          <p:spPr>
            <a:xfrm rot="-5400000">
              <a:off x="2093744" y="299443"/>
              <a:ext cx="52930" cy="52930"/>
            </a:xfrm>
            <a:custGeom>
              <a:avLst/>
              <a:gdLst/>
              <a:ahLst/>
              <a:cxnLst/>
              <a:rect l="l" t="t" r="r" b="b"/>
              <a:pathLst>
                <a:path w="1221" h="1221" extrusionOk="0">
                  <a:moveTo>
                    <a:pt x="659" y="0"/>
                  </a:moveTo>
                  <a:cubicBezTo>
                    <a:pt x="252" y="0"/>
                    <a:pt x="0" y="252"/>
                    <a:pt x="0" y="640"/>
                  </a:cubicBezTo>
                  <a:cubicBezTo>
                    <a:pt x="0" y="969"/>
                    <a:pt x="252" y="1221"/>
                    <a:pt x="659" y="1221"/>
                  </a:cubicBezTo>
                  <a:cubicBezTo>
                    <a:pt x="969" y="1221"/>
                    <a:pt x="1221" y="969"/>
                    <a:pt x="1221" y="640"/>
                  </a:cubicBezTo>
                  <a:cubicBezTo>
                    <a:pt x="1221" y="252"/>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 name="Google Shape;329;p7"/>
            <p:cNvSpPr/>
            <p:nvPr/>
          </p:nvSpPr>
          <p:spPr>
            <a:xfrm rot="-5400000">
              <a:off x="1915294" y="299855"/>
              <a:ext cx="52930" cy="52107"/>
            </a:xfrm>
            <a:custGeom>
              <a:avLst/>
              <a:gdLst/>
              <a:ahLst/>
              <a:cxnLst/>
              <a:rect l="l" t="t" r="r" b="b"/>
              <a:pathLst>
                <a:path w="1221" h="1202" extrusionOk="0">
                  <a:moveTo>
                    <a:pt x="659" y="1"/>
                  </a:moveTo>
                  <a:cubicBezTo>
                    <a:pt x="252" y="1"/>
                    <a:pt x="0" y="233"/>
                    <a:pt x="0" y="563"/>
                  </a:cubicBezTo>
                  <a:cubicBezTo>
                    <a:pt x="0" y="969"/>
                    <a:pt x="252" y="1202"/>
                    <a:pt x="659" y="1202"/>
                  </a:cubicBezTo>
                  <a:cubicBezTo>
                    <a:pt x="969" y="1202"/>
                    <a:pt x="1221" y="969"/>
                    <a:pt x="1221" y="563"/>
                  </a:cubicBezTo>
                  <a:cubicBezTo>
                    <a:pt x="1221" y="233"/>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 name="Google Shape;330;p7"/>
            <p:cNvSpPr/>
            <p:nvPr/>
          </p:nvSpPr>
          <p:spPr>
            <a:xfrm rot="-5400000">
              <a:off x="1735196" y="297753"/>
              <a:ext cx="52930" cy="56312"/>
            </a:xfrm>
            <a:custGeom>
              <a:avLst/>
              <a:gdLst/>
              <a:ahLst/>
              <a:cxnLst/>
              <a:rect l="l" t="t" r="r" b="b"/>
              <a:pathLst>
                <a:path w="1221" h="1299" extrusionOk="0">
                  <a:moveTo>
                    <a:pt x="659" y="0"/>
                  </a:moveTo>
                  <a:cubicBezTo>
                    <a:pt x="252" y="0"/>
                    <a:pt x="0" y="330"/>
                    <a:pt x="0" y="640"/>
                  </a:cubicBezTo>
                  <a:cubicBezTo>
                    <a:pt x="0" y="969"/>
                    <a:pt x="252" y="1298"/>
                    <a:pt x="659" y="1298"/>
                  </a:cubicBezTo>
                  <a:cubicBezTo>
                    <a:pt x="969" y="1298"/>
                    <a:pt x="1221" y="969"/>
                    <a:pt x="1221" y="640"/>
                  </a:cubicBezTo>
                  <a:cubicBezTo>
                    <a:pt x="1221" y="330"/>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 name="Google Shape;331;p7"/>
            <p:cNvSpPr/>
            <p:nvPr/>
          </p:nvSpPr>
          <p:spPr>
            <a:xfrm rot="-5400000">
              <a:off x="1556334" y="297753"/>
              <a:ext cx="52930" cy="56312"/>
            </a:xfrm>
            <a:custGeom>
              <a:avLst/>
              <a:gdLst/>
              <a:ahLst/>
              <a:cxnLst/>
              <a:rect l="l" t="t" r="r" b="b"/>
              <a:pathLst>
                <a:path w="1221" h="1299" extrusionOk="0">
                  <a:moveTo>
                    <a:pt x="659" y="0"/>
                  </a:moveTo>
                  <a:cubicBezTo>
                    <a:pt x="252" y="0"/>
                    <a:pt x="0" y="330"/>
                    <a:pt x="0" y="659"/>
                  </a:cubicBezTo>
                  <a:cubicBezTo>
                    <a:pt x="0" y="969"/>
                    <a:pt x="252" y="1298"/>
                    <a:pt x="659" y="1298"/>
                  </a:cubicBezTo>
                  <a:cubicBezTo>
                    <a:pt x="969" y="1298"/>
                    <a:pt x="1221" y="969"/>
                    <a:pt x="1221" y="659"/>
                  </a:cubicBezTo>
                  <a:cubicBezTo>
                    <a:pt x="1221" y="330"/>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 name="Google Shape;332;p7"/>
            <p:cNvSpPr/>
            <p:nvPr/>
          </p:nvSpPr>
          <p:spPr>
            <a:xfrm rot="-5400000">
              <a:off x="1378296" y="297753"/>
              <a:ext cx="52930" cy="56312"/>
            </a:xfrm>
            <a:custGeom>
              <a:avLst/>
              <a:gdLst/>
              <a:ahLst/>
              <a:cxnLst/>
              <a:rect l="l" t="t" r="r" b="b"/>
              <a:pathLst>
                <a:path w="1221" h="1299" extrusionOk="0">
                  <a:moveTo>
                    <a:pt x="659" y="1"/>
                  </a:moveTo>
                  <a:cubicBezTo>
                    <a:pt x="252" y="1"/>
                    <a:pt x="0" y="330"/>
                    <a:pt x="0" y="640"/>
                  </a:cubicBezTo>
                  <a:cubicBezTo>
                    <a:pt x="0" y="969"/>
                    <a:pt x="252" y="1299"/>
                    <a:pt x="659" y="1299"/>
                  </a:cubicBezTo>
                  <a:cubicBezTo>
                    <a:pt x="969" y="1299"/>
                    <a:pt x="1221" y="969"/>
                    <a:pt x="1221" y="640"/>
                  </a:cubicBezTo>
                  <a:cubicBezTo>
                    <a:pt x="1221" y="330"/>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 name="Google Shape;333;p7"/>
            <p:cNvSpPr/>
            <p:nvPr/>
          </p:nvSpPr>
          <p:spPr>
            <a:xfrm rot="-5400000">
              <a:off x="1197765" y="299422"/>
              <a:ext cx="52930" cy="52974"/>
            </a:xfrm>
            <a:custGeom>
              <a:avLst/>
              <a:gdLst/>
              <a:ahLst/>
              <a:cxnLst/>
              <a:rect l="l" t="t" r="r" b="b"/>
              <a:pathLst>
                <a:path w="1221" h="1222" extrusionOk="0">
                  <a:moveTo>
                    <a:pt x="659" y="1"/>
                  </a:moveTo>
                  <a:cubicBezTo>
                    <a:pt x="252" y="1"/>
                    <a:pt x="0" y="253"/>
                    <a:pt x="0" y="660"/>
                  </a:cubicBezTo>
                  <a:cubicBezTo>
                    <a:pt x="0" y="970"/>
                    <a:pt x="252" y="1221"/>
                    <a:pt x="659" y="1221"/>
                  </a:cubicBezTo>
                  <a:cubicBezTo>
                    <a:pt x="969" y="1221"/>
                    <a:pt x="1221" y="970"/>
                    <a:pt x="1221" y="660"/>
                  </a:cubicBezTo>
                  <a:cubicBezTo>
                    <a:pt x="1221" y="253"/>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 name="Google Shape;334;p7"/>
            <p:cNvSpPr/>
            <p:nvPr/>
          </p:nvSpPr>
          <p:spPr>
            <a:xfrm rot="-5400000">
              <a:off x="1019336" y="299855"/>
              <a:ext cx="52930" cy="52107"/>
            </a:xfrm>
            <a:custGeom>
              <a:avLst/>
              <a:gdLst/>
              <a:ahLst/>
              <a:cxnLst/>
              <a:rect l="l" t="t" r="r" b="b"/>
              <a:pathLst>
                <a:path w="1221" h="1202" extrusionOk="0">
                  <a:moveTo>
                    <a:pt x="659" y="0"/>
                  </a:moveTo>
                  <a:cubicBezTo>
                    <a:pt x="252" y="0"/>
                    <a:pt x="0" y="233"/>
                    <a:pt x="0" y="640"/>
                  </a:cubicBezTo>
                  <a:cubicBezTo>
                    <a:pt x="0" y="969"/>
                    <a:pt x="252" y="1201"/>
                    <a:pt x="659" y="1201"/>
                  </a:cubicBezTo>
                  <a:cubicBezTo>
                    <a:pt x="969" y="1201"/>
                    <a:pt x="1221" y="969"/>
                    <a:pt x="1221" y="640"/>
                  </a:cubicBezTo>
                  <a:cubicBezTo>
                    <a:pt x="1221" y="233"/>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 name="Google Shape;335;p7"/>
            <p:cNvSpPr/>
            <p:nvPr/>
          </p:nvSpPr>
          <p:spPr>
            <a:xfrm rot="-5400000">
              <a:off x="840886" y="299443"/>
              <a:ext cx="52930" cy="52930"/>
            </a:xfrm>
            <a:custGeom>
              <a:avLst/>
              <a:gdLst/>
              <a:ahLst/>
              <a:cxnLst/>
              <a:rect l="l" t="t" r="r" b="b"/>
              <a:pathLst>
                <a:path w="1221" h="1221" extrusionOk="0">
                  <a:moveTo>
                    <a:pt x="659" y="1"/>
                  </a:moveTo>
                  <a:cubicBezTo>
                    <a:pt x="252" y="1"/>
                    <a:pt x="0" y="252"/>
                    <a:pt x="0" y="582"/>
                  </a:cubicBezTo>
                  <a:cubicBezTo>
                    <a:pt x="0" y="969"/>
                    <a:pt x="252" y="1221"/>
                    <a:pt x="659" y="1221"/>
                  </a:cubicBezTo>
                  <a:cubicBezTo>
                    <a:pt x="969" y="1221"/>
                    <a:pt x="1221" y="969"/>
                    <a:pt x="1221" y="582"/>
                  </a:cubicBezTo>
                  <a:cubicBezTo>
                    <a:pt x="1221" y="252"/>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 name="Google Shape;336;p7"/>
            <p:cNvSpPr/>
            <p:nvPr/>
          </p:nvSpPr>
          <p:spPr>
            <a:xfrm rot="-5400000">
              <a:off x="2181051" y="155825"/>
              <a:ext cx="56312" cy="56312"/>
            </a:xfrm>
            <a:custGeom>
              <a:avLst/>
              <a:gdLst/>
              <a:ahLst/>
              <a:cxnLst/>
              <a:rect l="l" t="t" r="r" b="b"/>
              <a:pathLst>
                <a:path w="1299" h="1299" extrusionOk="0">
                  <a:moveTo>
                    <a:pt x="640" y="1"/>
                  </a:moveTo>
                  <a:cubicBezTo>
                    <a:pt x="330" y="1"/>
                    <a:pt x="0" y="330"/>
                    <a:pt x="0" y="659"/>
                  </a:cubicBezTo>
                  <a:cubicBezTo>
                    <a:pt x="0" y="969"/>
                    <a:pt x="330" y="1299"/>
                    <a:pt x="640" y="1299"/>
                  </a:cubicBezTo>
                  <a:cubicBezTo>
                    <a:pt x="969" y="1299"/>
                    <a:pt x="1298" y="969"/>
                    <a:pt x="1298" y="659"/>
                  </a:cubicBezTo>
                  <a:cubicBezTo>
                    <a:pt x="1298" y="330"/>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 name="Google Shape;337;p7"/>
            <p:cNvSpPr/>
            <p:nvPr/>
          </p:nvSpPr>
          <p:spPr>
            <a:xfrm rot="-5400000">
              <a:off x="2000953" y="157927"/>
              <a:ext cx="56312" cy="52107"/>
            </a:xfrm>
            <a:custGeom>
              <a:avLst/>
              <a:gdLst/>
              <a:ahLst/>
              <a:cxnLst/>
              <a:rect l="l" t="t" r="r" b="b"/>
              <a:pathLst>
                <a:path w="1299" h="1202" extrusionOk="0">
                  <a:moveTo>
                    <a:pt x="640" y="0"/>
                  </a:moveTo>
                  <a:cubicBezTo>
                    <a:pt x="330" y="0"/>
                    <a:pt x="0" y="233"/>
                    <a:pt x="0" y="640"/>
                  </a:cubicBezTo>
                  <a:cubicBezTo>
                    <a:pt x="0" y="969"/>
                    <a:pt x="330" y="1201"/>
                    <a:pt x="640" y="1201"/>
                  </a:cubicBezTo>
                  <a:cubicBezTo>
                    <a:pt x="969" y="1201"/>
                    <a:pt x="1298" y="969"/>
                    <a:pt x="1298" y="640"/>
                  </a:cubicBezTo>
                  <a:cubicBezTo>
                    <a:pt x="1298" y="233"/>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 name="Google Shape;338;p7"/>
            <p:cNvSpPr/>
            <p:nvPr/>
          </p:nvSpPr>
          <p:spPr>
            <a:xfrm rot="-5400000">
              <a:off x="1822503" y="157515"/>
              <a:ext cx="56312" cy="52930"/>
            </a:xfrm>
            <a:custGeom>
              <a:avLst/>
              <a:gdLst/>
              <a:ahLst/>
              <a:cxnLst/>
              <a:rect l="l" t="t" r="r" b="b"/>
              <a:pathLst>
                <a:path w="1299" h="1221" extrusionOk="0">
                  <a:moveTo>
                    <a:pt x="640" y="0"/>
                  </a:moveTo>
                  <a:cubicBezTo>
                    <a:pt x="330" y="0"/>
                    <a:pt x="0" y="252"/>
                    <a:pt x="0" y="562"/>
                  </a:cubicBezTo>
                  <a:cubicBezTo>
                    <a:pt x="0" y="969"/>
                    <a:pt x="330" y="1221"/>
                    <a:pt x="640" y="1221"/>
                  </a:cubicBezTo>
                  <a:cubicBezTo>
                    <a:pt x="969" y="1221"/>
                    <a:pt x="1298" y="969"/>
                    <a:pt x="1298" y="562"/>
                  </a:cubicBezTo>
                  <a:cubicBezTo>
                    <a:pt x="1298" y="252"/>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 name="Google Shape;339;p7"/>
            <p:cNvSpPr/>
            <p:nvPr/>
          </p:nvSpPr>
          <p:spPr>
            <a:xfrm rot="-5400000">
              <a:off x="1644053" y="157927"/>
              <a:ext cx="56312" cy="52107"/>
            </a:xfrm>
            <a:custGeom>
              <a:avLst/>
              <a:gdLst/>
              <a:ahLst/>
              <a:cxnLst/>
              <a:rect l="l" t="t" r="r" b="b"/>
              <a:pathLst>
                <a:path w="1299" h="1202" extrusionOk="0">
                  <a:moveTo>
                    <a:pt x="640" y="1"/>
                  </a:moveTo>
                  <a:cubicBezTo>
                    <a:pt x="330" y="1"/>
                    <a:pt x="0" y="233"/>
                    <a:pt x="0" y="563"/>
                  </a:cubicBezTo>
                  <a:cubicBezTo>
                    <a:pt x="0" y="969"/>
                    <a:pt x="330" y="1202"/>
                    <a:pt x="640" y="1202"/>
                  </a:cubicBezTo>
                  <a:cubicBezTo>
                    <a:pt x="969" y="1202"/>
                    <a:pt x="1298" y="969"/>
                    <a:pt x="1298" y="563"/>
                  </a:cubicBezTo>
                  <a:cubicBezTo>
                    <a:pt x="1298" y="233"/>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 name="Google Shape;340;p7"/>
            <p:cNvSpPr/>
            <p:nvPr/>
          </p:nvSpPr>
          <p:spPr>
            <a:xfrm rot="-5400000">
              <a:off x="1463955" y="155825"/>
              <a:ext cx="56312" cy="56312"/>
            </a:xfrm>
            <a:custGeom>
              <a:avLst/>
              <a:gdLst/>
              <a:ahLst/>
              <a:cxnLst/>
              <a:rect l="l" t="t" r="r" b="b"/>
              <a:pathLst>
                <a:path w="1299" h="1299" extrusionOk="0">
                  <a:moveTo>
                    <a:pt x="640" y="0"/>
                  </a:moveTo>
                  <a:cubicBezTo>
                    <a:pt x="330" y="0"/>
                    <a:pt x="0" y="330"/>
                    <a:pt x="0" y="640"/>
                  </a:cubicBezTo>
                  <a:cubicBezTo>
                    <a:pt x="0" y="969"/>
                    <a:pt x="330" y="1298"/>
                    <a:pt x="640" y="1298"/>
                  </a:cubicBezTo>
                  <a:cubicBezTo>
                    <a:pt x="969" y="1298"/>
                    <a:pt x="1298" y="969"/>
                    <a:pt x="1298" y="640"/>
                  </a:cubicBezTo>
                  <a:cubicBezTo>
                    <a:pt x="1298" y="330"/>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 name="Google Shape;341;p7"/>
            <p:cNvSpPr/>
            <p:nvPr/>
          </p:nvSpPr>
          <p:spPr>
            <a:xfrm rot="-5400000">
              <a:off x="1285505" y="156237"/>
              <a:ext cx="56312" cy="55488"/>
            </a:xfrm>
            <a:custGeom>
              <a:avLst/>
              <a:gdLst/>
              <a:ahLst/>
              <a:cxnLst/>
              <a:rect l="l" t="t" r="r" b="b"/>
              <a:pathLst>
                <a:path w="1299" h="1280" extrusionOk="0">
                  <a:moveTo>
                    <a:pt x="640" y="1"/>
                  </a:moveTo>
                  <a:cubicBezTo>
                    <a:pt x="330" y="1"/>
                    <a:pt x="0" y="311"/>
                    <a:pt x="0" y="640"/>
                  </a:cubicBezTo>
                  <a:cubicBezTo>
                    <a:pt x="0" y="969"/>
                    <a:pt x="330" y="1279"/>
                    <a:pt x="640" y="1279"/>
                  </a:cubicBezTo>
                  <a:cubicBezTo>
                    <a:pt x="969" y="1279"/>
                    <a:pt x="1298" y="969"/>
                    <a:pt x="1298" y="640"/>
                  </a:cubicBezTo>
                  <a:cubicBezTo>
                    <a:pt x="1298" y="311"/>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 name="Google Shape;342;p7"/>
            <p:cNvSpPr/>
            <p:nvPr/>
          </p:nvSpPr>
          <p:spPr>
            <a:xfrm rot="-5400000">
              <a:off x="1107055" y="155825"/>
              <a:ext cx="56312" cy="56312"/>
            </a:xfrm>
            <a:custGeom>
              <a:avLst/>
              <a:gdLst/>
              <a:ahLst/>
              <a:cxnLst/>
              <a:rect l="l" t="t" r="r" b="b"/>
              <a:pathLst>
                <a:path w="1299" h="1299" extrusionOk="0">
                  <a:moveTo>
                    <a:pt x="640" y="1"/>
                  </a:moveTo>
                  <a:cubicBezTo>
                    <a:pt x="330" y="1"/>
                    <a:pt x="0" y="330"/>
                    <a:pt x="0" y="640"/>
                  </a:cubicBezTo>
                  <a:cubicBezTo>
                    <a:pt x="0" y="970"/>
                    <a:pt x="330" y="1299"/>
                    <a:pt x="640" y="1299"/>
                  </a:cubicBezTo>
                  <a:cubicBezTo>
                    <a:pt x="969" y="1299"/>
                    <a:pt x="1298" y="970"/>
                    <a:pt x="1298" y="640"/>
                  </a:cubicBezTo>
                  <a:cubicBezTo>
                    <a:pt x="1298" y="330"/>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 name="Google Shape;343;p7"/>
            <p:cNvSpPr/>
            <p:nvPr/>
          </p:nvSpPr>
          <p:spPr>
            <a:xfrm rot="-5400000">
              <a:off x="926957" y="157927"/>
              <a:ext cx="56312" cy="52107"/>
            </a:xfrm>
            <a:custGeom>
              <a:avLst/>
              <a:gdLst/>
              <a:ahLst/>
              <a:cxnLst/>
              <a:rect l="l" t="t" r="r" b="b"/>
              <a:pathLst>
                <a:path w="1299" h="1202" extrusionOk="0">
                  <a:moveTo>
                    <a:pt x="640" y="0"/>
                  </a:moveTo>
                  <a:cubicBezTo>
                    <a:pt x="330" y="0"/>
                    <a:pt x="0" y="233"/>
                    <a:pt x="0" y="640"/>
                  </a:cubicBezTo>
                  <a:cubicBezTo>
                    <a:pt x="0" y="969"/>
                    <a:pt x="330" y="1201"/>
                    <a:pt x="640" y="1201"/>
                  </a:cubicBezTo>
                  <a:cubicBezTo>
                    <a:pt x="969" y="1201"/>
                    <a:pt x="1298" y="969"/>
                    <a:pt x="1298" y="640"/>
                  </a:cubicBezTo>
                  <a:cubicBezTo>
                    <a:pt x="1298" y="233"/>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 name="Google Shape;344;p7"/>
            <p:cNvSpPr/>
            <p:nvPr/>
          </p:nvSpPr>
          <p:spPr>
            <a:xfrm rot="-5400000">
              <a:off x="748507" y="157515"/>
              <a:ext cx="56312" cy="52930"/>
            </a:xfrm>
            <a:custGeom>
              <a:avLst/>
              <a:gdLst/>
              <a:ahLst/>
              <a:cxnLst/>
              <a:rect l="l" t="t" r="r" b="b"/>
              <a:pathLst>
                <a:path w="1299" h="1221" extrusionOk="0">
                  <a:moveTo>
                    <a:pt x="640" y="1"/>
                  </a:moveTo>
                  <a:cubicBezTo>
                    <a:pt x="330" y="1"/>
                    <a:pt x="0" y="252"/>
                    <a:pt x="0" y="562"/>
                  </a:cubicBezTo>
                  <a:cubicBezTo>
                    <a:pt x="0" y="969"/>
                    <a:pt x="330" y="1221"/>
                    <a:pt x="640" y="1221"/>
                  </a:cubicBezTo>
                  <a:cubicBezTo>
                    <a:pt x="969" y="1221"/>
                    <a:pt x="1298" y="969"/>
                    <a:pt x="1298" y="562"/>
                  </a:cubicBezTo>
                  <a:cubicBezTo>
                    <a:pt x="1298" y="252"/>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 name="Google Shape;345;p7"/>
            <p:cNvSpPr/>
            <p:nvPr/>
          </p:nvSpPr>
          <p:spPr>
            <a:xfrm rot="-5400000">
              <a:off x="2281844" y="299443"/>
              <a:ext cx="52930" cy="52930"/>
            </a:xfrm>
            <a:custGeom>
              <a:avLst/>
              <a:gdLst/>
              <a:ahLst/>
              <a:cxnLst/>
              <a:rect l="l" t="t" r="r" b="b"/>
              <a:pathLst>
                <a:path w="1221" h="1221" extrusionOk="0">
                  <a:moveTo>
                    <a:pt x="659" y="0"/>
                  </a:moveTo>
                  <a:cubicBezTo>
                    <a:pt x="252" y="0"/>
                    <a:pt x="0" y="252"/>
                    <a:pt x="0" y="640"/>
                  </a:cubicBezTo>
                  <a:cubicBezTo>
                    <a:pt x="0" y="969"/>
                    <a:pt x="252" y="1221"/>
                    <a:pt x="659" y="1221"/>
                  </a:cubicBezTo>
                  <a:cubicBezTo>
                    <a:pt x="969" y="1221"/>
                    <a:pt x="1221" y="969"/>
                    <a:pt x="1221" y="640"/>
                  </a:cubicBezTo>
                  <a:cubicBezTo>
                    <a:pt x="1221" y="252"/>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46" name="Google Shape;346;p7"/>
          <p:cNvSpPr txBox="1">
            <a:spLocks noGrp="1"/>
          </p:cNvSpPr>
          <p:nvPr>
            <p:ph type="title"/>
          </p:nvPr>
        </p:nvSpPr>
        <p:spPr>
          <a:xfrm>
            <a:off x="720010" y="529475"/>
            <a:ext cx="7704000" cy="519300"/>
          </a:xfrm>
          <a:prstGeom prst="rect">
            <a:avLst/>
          </a:prstGeom>
        </p:spPr>
        <p:txBody>
          <a:bodyPr spcFirstLastPara="1" wrap="square" lIns="91425" tIns="91425" rIns="91425" bIns="91425" anchor="t" anchorCtr="0">
            <a:noAutofit/>
          </a:bodyPr>
          <a:lstStyle>
            <a:lvl1pPr lvl="0" algn="l" rtl="0">
              <a:spcBef>
                <a:spcPts val="0"/>
              </a:spcBef>
              <a:spcAft>
                <a:spcPts val="0"/>
              </a:spcAft>
              <a:buSzPts val="3000"/>
              <a:buNone/>
              <a:defRPr/>
            </a:lvl1pPr>
            <a:lvl2pPr lvl="1" algn="r" rtl="0">
              <a:spcBef>
                <a:spcPts val="0"/>
              </a:spcBef>
              <a:spcAft>
                <a:spcPts val="0"/>
              </a:spcAft>
              <a:buSzPts val="2800"/>
              <a:buNone/>
              <a:defRPr>
                <a:latin typeface="Roboto"/>
                <a:ea typeface="Roboto"/>
                <a:cs typeface="Roboto"/>
                <a:sym typeface="Roboto"/>
              </a:defRPr>
            </a:lvl2pPr>
            <a:lvl3pPr lvl="2" algn="r" rtl="0">
              <a:spcBef>
                <a:spcPts val="0"/>
              </a:spcBef>
              <a:spcAft>
                <a:spcPts val="0"/>
              </a:spcAft>
              <a:buSzPts val="2800"/>
              <a:buNone/>
              <a:defRPr>
                <a:latin typeface="Roboto"/>
                <a:ea typeface="Roboto"/>
                <a:cs typeface="Roboto"/>
                <a:sym typeface="Roboto"/>
              </a:defRPr>
            </a:lvl3pPr>
            <a:lvl4pPr lvl="3" algn="r" rtl="0">
              <a:spcBef>
                <a:spcPts val="0"/>
              </a:spcBef>
              <a:spcAft>
                <a:spcPts val="0"/>
              </a:spcAft>
              <a:buSzPts val="2800"/>
              <a:buNone/>
              <a:defRPr>
                <a:latin typeface="Roboto"/>
                <a:ea typeface="Roboto"/>
                <a:cs typeface="Roboto"/>
                <a:sym typeface="Roboto"/>
              </a:defRPr>
            </a:lvl4pPr>
            <a:lvl5pPr lvl="4" algn="r" rtl="0">
              <a:spcBef>
                <a:spcPts val="0"/>
              </a:spcBef>
              <a:spcAft>
                <a:spcPts val="0"/>
              </a:spcAft>
              <a:buSzPts val="2800"/>
              <a:buNone/>
              <a:defRPr>
                <a:latin typeface="Roboto"/>
                <a:ea typeface="Roboto"/>
                <a:cs typeface="Roboto"/>
                <a:sym typeface="Roboto"/>
              </a:defRPr>
            </a:lvl5pPr>
            <a:lvl6pPr lvl="5" algn="r" rtl="0">
              <a:spcBef>
                <a:spcPts val="0"/>
              </a:spcBef>
              <a:spcAft>
                <a:spcPts val="0"/>
              </a:spcAft>
              <a:buSzPts val="2800"/>
              <a:buNone/>
              <a:defRPr>
                <a:latin typeface="Roboto"/>
                <a:ea typeface="Roboto"/>
                <a:cs typeface="Roboto"/>
                <a:sym typeface="Roboto"/>
              </a:defRPr>
            </a:lvl6pPr>
            <a:lvl7pPr lvl="6" algn="r" rtl="0">
              <a:spcBef>
                <a:spcPts val="0"/>
              </a:spcBef>
              <a:spcAft>
                <a:spcPts val="0"/>
              </a:spcAft>
              <a:buSzPts val="2800"/>
              <a:buNone/>
              <a:defRPr>
                <a:latin typeface="Roboto"/>
                <a:ea typeface="Roboto"/>
                <a:cs typeface="Roboto"/>
                <a:sym typeface="Roboto"/>
              </a:defRPr>
            </a:lvl7pPr>
            <a:lvl8pPr lvl="7" algn="r" rtl="0">
              <a:spcBef>
                <a:spcPts val="0"/>
              </a:spcBef>
              <a:spcAft>
                <a:spcPts val="0"/>
              </a:spcAft>
              <a:buSzPts val="2800"/>
              <a:buNone/>
              <a:defRPr>
                <a:latin typeface="Roboto"/>
                <a:ea typeface="Roboto"/>
                <a:cs typeface="Roboto"/>
                <a:sym typeface="Roboto"/>
              </a:defRPr>
            </a:lvl8pPr>
            <a:lvl9pPr lvl="8" algn="r" rtl="0">
              <a:spcBef>
                <a:spcPts val="0"/>
              </a:spcBef>
              <a:spcAft>
                <a:spcPts val="0"/>
              </a:spcAft>
              <a:buSzPts val="2800"/>
              <a:buNone/>
              <a:defRPr>
                <a:latin typeface="Roboto"/>
                <a:ea typeface="Roboto"/>
                <a:cs typeface="Roboto"/>
                <a:sym typeface="Roboto"/>
              </a:defRPr>
            </a:lvl9pPr>
          </a:lstStyle>
          <a:p>
            <a:endParaRPr/>
          </a:p>
        </p:txBody>
      </p:sp>
      <p:sp>
        <p:nvSpPr>
          <p:cNvPr id="347" name="Google Shape;347;p7"/>
          <p:cNvSpPr txBox="1">
            <a:spLocks noGrp="1"/>
          </p:cNvSpPr>
          <p:nvPr>
            <p:ph type="subTitle" idx="1"/>
          </p:nvPr>
        </p:nvSpPr>
        <p:spPr>
          <a:xfrm>
            <a:off x="720000" y="1789050"/>
            <a:ext cx="4345800" cy="2178300"/>
          </a:xfrm>
          <a:prstGeom prst="rect">
            <a:avLst/>
          </a:prstGeom>
          <a:ln w="9525" cap="flat" cmpd="sng">
            <a:solidFill>
              <a:schemeClr val="accent3"/>
            </a:solidFill>
            <a:prstDash val="solid"/>
            <a:round/>
            <a:headEnd type="none" w="sm" len="sm"/>
            <a:tailEnd type="none" w="sm" len="sm"/>
          </a:ln>
        </p:spPr>
        <p:txBody>
          <a:bodyPr spcFirstLastPara="1" wrap="square" lIns="91425" tIns="91425" rIns="91425" bIns="91425" anchor="t" anchorCtr="0">
            <a:noAutofit/>
          </a:bodyPr>
          <a:lstStyle>
            <a:lvl1pPr lvl="0" rtl="0">
              <a:spcBef>
                <a:spcPts val="0"/>
              </a:spcBef>
              <a:spcAft>
                <a:spcPts val="0"/>
              </a:spcAft>
              <a:buClr>
                <a:schemeClr val="dk2"/>
              </a:buClr>
              <a:buSzPts val="1600"/>
              <a:buFont typeface="Hind Light"/>
              <a:buChar char="●"/>
              <a:defRPr/>
            </a:lvl1pPr>
            <a:lvl2pPr lvl="1" algn="r" rtl="0">
              <a:lnSpc>
                <a:spcPct val="100000"/>
              </a:lnSpc>
              <a:spcBef>
                <a:spcPts val="1600"/>
              </a:spcBef>
              <a:spcAft>
                <a:spcPts val="0"/>
              </a:spcAft>
              <a:buClr>
                <a:srgbClr val="E76A28"/>
              </a:buClr>
              <a:buSzPts val="1600"/>
              <a:buFont typeface="Nunito Light"/>
              <a:buChar char="○"/>
              <a:defRPr sz="2100"/>
            </a:lvl2pPr>
            <a:lvl3pPr lvl="2" algn="r" rtl="0">
              <a:lnSpc>
                <a:spcPct val="100000"/>
              </a:lnSpc>
              <a:spcBef>
                <a:spcPts val="0"/>
              </a:spcBef>
              <a:spcAft>
                <a:spcPts val="0"/>
              </a:spcAft>
              <a:buClr>
                <a:srgbClr val="E76A28"/>
              </a:buClr>
              <a:buSzPts val="1500"/>
              <a:buFont typeface="Nunito Light"/>
              <a:buChar char="■"/>
              <a:defRPr sz="2100"/>
            </a:lvl3pPr>
            <a:lvl4pPr lvl="3" algn="r" rtl="0">
              <a:lnSpc>
                <a:spcPct val="100000"/>
              </a:lnSpc>
              <a:spcBef>
                <a:spcPts val="0"/>
              </a:spcBef>
              <a:spcAft>
                <a:spcPts val="0"/>
              </a:spcAft>
              <a:buClr>
                <a:srgbClr val="E76A28"/>
              </a:buClr>
              <a:buSzPts val="1500"/>
              <a:buFont typeface="Nunito Light"/>
              <a:buChar char="●"/>
              <a:defRPr sz="2100"/>
            </a:lvl4pPr>
            <a:lvl5pPr lvl="4" algn="r" rtl="0">
              <a:lnSpc>
                <a:spcPct val="100000"/>
              </a:lnSpc>
              <a:spcBef>
                <a:spcPts val="0"/>
              </a:spcBef>
              <a:spcAft>
                <a:spcPts val="0"/>
              </a:spcAft>
              <a:buClr>
                <a:srgbClr val="E76A28"/>
              </a:buClr>
              <a:buSzPts val="1400"/>
              <a:buFont typeface="Nunito Light"/>
              <a:buChar char="○"/>
              <a:defRPr sz="2100"/>
            </a:lvl5pPr>
            <a:lvl6pPr lvl="5" algn="r" rtl="0">
              <a:lnSpc>
                <a:spcPct val="100000"/>
              </a:lnSpc>
              <a:spcBef>
                <a:spcPts val="0"/>
              </a:spcBef>
              <a:spcAft>
                <a:spcPts val="0"/>
              </a:spcAft>
              <a:buClr>
                <a:srgbClr val="999999"/>
              </a:buClr>
              <a:buSzPts val="1400"/>
              <a:buFont typeface="Nunito Light"/>
              <a:buChar char="■"/>
              <a:defRPr sz="2100"/>
            </a:lvl6pPr>
            <a:lvl7pPr lvl="6" algn="r" rtl="0">
              <a:lnSpc>
                <a:spcPct val="100000"/>
              </a:lnSpc>
              <a:spcBef>
                <a:spcPts val="0"/>
              </a:spcBef>
              <a:spcAft>
                <a:spcPts val="0"/>
              </a:spcAft>
              <a:buClr>
                <a:srgbClr val="999999"/>
              </a:buClr>
              <a:buSzPts val="1300"/>
              <a:buFont typeface="Nunito Light"/>
              <a:buChar char="●"/>
              <a:defRPr sz="2100"/>
            </a:lvl7pPr>
            <a:lvl8pPr lvl="7" algn="r" rtl="0">
              <a:lnSpc>
                <a:spcPct val="100000"/>
              </a:lnSpc>
              <a:spcBef>
                <a:spcPts val="0"/>
              </a:spcBef>
              <a:spcAft>
                <a:spcPts val="0"/>
              </a:spcAft>
              <a:buClr>
                <a:srgbClr val="999999"/>
              </a:buClr>
              <a:buSzPts val="1300"/>
              <a:buFont typeface="Nunito Light"/>
              <a:buChar char="○"/>
              <a:defRPr sz="2100"/>
            </a:lvl8pPr>
            <a:lvl9pPr lvl="8" algn="r" rtl="0">
              <a:lnSpc>
                <a:spcPct val="100000"/>
              </a:lnSpc>
              <a:spcBef>
                <a:spcPts val="0"/>
              </a:spcBef>
              <a:spcAft>
                <a:spcPts val="0"/>
              </a:spcAft>
              <a:buClr>
                <a:srgbClr val="999999"/>
              </a:buClr>
              <a:buSzPts val="1400"/>
              <a:buFont typeface="Nunito Light"/>
              <a:buChar char="■"/>
              <a:defRPr sz="2100"/>
            </a:lvl9pPr>
          </a:lstStyle>
          <a:p>
            <a:endParaRPr/>
          </a:p>
        </p:txBody>
      </p:sp>
      <p:sp>
        <p:nvSpPr>
          <p:cNvPr id="348" name="Google Shape;348;p7"/>
          <p:cNvSpPr>
            <a:spLocks noGrp="1"/>
          </p:cNvSpPr>
          <p:nvPr>
            <p:ph type="pic" idx="2"/>
          </p:nvPr>
        </p:nvSpPr>
        <p:spPr>
          <a:xfrm>
            <a:off x="5532700" y="1293300"/>
            <a:ext cx="2579100" cy="3169800"/>
          </a:xfrm>
          <a:prstGeom prst="rect">
            <a:avLst/>
          </a:prstGeom>
          <a:noFill/>
          <a:ln w="19050" cap="flat" cmpd="sng">
            <a:solidFill>
              <a:schemeClr val="accent5"/>
            </a:solidFill>
            <a:prstDash val="solid"/>
            <a:round/>
            <a:headEnd type="none" w="sm" len="sm"/>
            <a:tailEnd type="none" w="sm" len="sm"/>
          </a:ln>
          <a:effectLst>
            <a:outerShdw blurRad="57150" dist="19050" dir="5400000" algn="bl" rotWithShape="0">
              <a:srgbClr val="000000">
                <a:alpha val="50000"/>
              </a:srgbClr>
            </a:outerShdw>
          </a:effectLst>
        </p:spPr>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49"/>
        <p:cNvGrpSpPr/>
        <p:nvPr/>
      </p:nvGrpSpPr>
      <p:grpSpPr>
        <a:xfrm>
          <a:off x="0" y="0"/>
          <a:ext cx="0" cy="0"/>
          <a:chOff x="0" y="0"/>
          <a:chExt cx="0" cy="0"/>
        </a:xfrm>
      </p:grpSpPr>
      <p:pic>
        <p:nvPicPr>
          <p:cNvPr id="350" name="Google Shape;350;p8"/>
          <p:cNvPicPr preferRelativeResize="0"/>
          <p:nvPr/>
        </p:nvPicPr>
        <p:blipFill>
          <a:blip r:embed="rId2">
            <a:alphaModFix/>
          </a:blip>
          <a:stretch>
            <a:fillRect/>
          </a:stretch>
        </p:blipFill>
        <p:spPr>
          <a:xfrm rot="-5400000">
            <a:off x="1993300" y="-1993300"/>
            <a:ext cx="5152625" cy="9139226"/>
          </a:xfrm>
          <a:prstGeom prst="rect">
            <a:avLst/>
          </a:prstGeom>
          <a:noFill/>
          <a:ln>
            <a:noFill/>
          </a:ln>
        </p:spPr>
      </p:pic>
      <p:sp>
        <p:nvSpPr>
          <p:cNvPr id="351" name="Google Shape;351;p8"/>
          <p:cNvSpPr/>
          <p:nvPr/>
        </p:nvSpPr>
        <p:spPr>
          <a:xfrm>
            <a:off x="0" y="3565875"/>
            <a:ext cx="9144000" cy="1577700"/>
          </a:xfrm>
          <a:prstGeom prst="rect">
            <a:avLst/>
          </a:prstGeom>
          <a:gradFill>
            <a:gsLst>
              <a:gs pos="0">
                <a:schemeClr val="accent3"/>
              </a:gs>
              <a:gs pos="100000">
                <a:schemeClr val="accent4"/>
              </a:gs>
            </a:gsLst>
            <a:lin ang="1350003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52" name="Google Shape;352;p8"/>
          <p:cNvGrpSpPr/>
          <p:nvPr/>
        </p:nvGrpSpPr>
        <p:grpSpPr>
          <a:xfrm>
            <a:off x="-1159330" y="1458601"/>
            <a:ext cx="1656312" cy="1660374"/>
            <a:chOff x="2929375" y="236175"/>
            <a:chExt cx="805325" cy="807300"/>
          </a:xfrm>
        </p:grpSpPr>
        <p:sp>
          <p:nvSpPr>
            <p:cNvPr id="353" name="Google Shape;353;p8"/>
            <p:cNvSpPr/>
            <p:nvPr/>
          </p:nvSpPr>
          <p:spPr>
            <a:xfrm>
              <a:off x="2986025" y="241975"/>
              <a:ext cx="280400" cy="191800"/>
            </a:xfrm>
            <a:custGeom>
              <a:avLst/>
              <a:gdLst/>
              <a:ahLst/>
              <a:cxnLst/>
              <a:rect l="l" t="t" r="r" b="b"/>
              <a:pathLst>
                <a:path w="11216" h="7672" extrusionOk="0">
                  <a:moveTo>
                    <a:pt x="11216" y="1"/>
                  </a:moveTo>
                  <a:cubicBezTo>
                    <a:pt x="10964" y="1"/>
                    <a:pt x="10809" y="98"/>
                    <a:pt x="10577" y="98"/>
                  </a:cubicBezTo>
                  <a:lnTo>
                    <a:pt x="310" y="7110"/>
                  </a:lnTo>
                  <a:cubicBezTo>
                    <a:pt x="233" y="7265"/>
                    <a:pt x="155" y="7439"/>
                    <a:pt x="0" y="7672"/>
                  </a:cubicBezTo>
                  <a:lnTo>
                    <a:pt x="1121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8"/>
            <p:cNvSpPr/>
            <p:nvPr/>
          </p:nvSpPr>
          <p:spPr>
            <a:xfrm>
              <a:off x="2951650" y="236175"/>
              <a:ext cx="395650" cy="270250"/>
            </a:xfrm>
            <a:custGeom>
              <a:avLst/>
              <a:gdLst/>
              <a:ahLst/>
              <a:cxnLst/>
              <a:rect l="l" t="t" r="r" b="b"/>
              <a:pathLst>
                <a:path w="15826" h="10810" extrusionOk="0">
                  <a:moveTo>
                    <a:pt x="15341" y="1"/>
                  </a:moveTo>
                  <a:lnTo>
                    <a:pt x="155" y="10402"/>
                  </a:lnTo>
                  <a:cubicBezTo>
                    <a:pt x="155" y="10499"/>
                    <a:pt x="78" y="10654"/>
                    <a:pt x="0" y="10809"/>
                  </a:cubicBezTo>
                  <a:lnTo>
                    <a:pt x="1582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 name="Google Shape;355;p8"/>
            <p:cNvSpPr/>
            <p:nvPr/>
          </p:nvSpPr>
          <p:spPr>
            <a:xfrm>
              <a:off x="2935650" y="241975"/>
              <a:ext cx="472175" cy="324975"/>
            </a:xfrm>
            <a:custGeom>
              <a:avLst/>
              <a:gdLst/>
              <a:ahLst/>
              <a:cxnLst/>
              <a:rect l="l" t="t" r="r" b="b"/>
              <a:pathLst>
                <a:path w="18887" h="12999" extrusionOk="0">
                  <a:moveTo>
                    <a:pt x="18558" y="1"/>
                  </a:moveTo>
                  <a:lnTo>
                    <a:pt x="78" y="12689"/>
                  </a:lnTo>
                  <a:cubicBezTo>
                    <a:pt x="78" y="12766"/>
                    <a:pt x="78" y="12844"/>
                    <a:pt x="1" y="12999"/>
                  </a:cubicBezTo>
                  <a:lnTo>
                    <a:pt x="18887" y="98"/>
                  </a:lnTo>
                  <a:cubicBezTo>
                    <a:pt x="18790" y="1"/>
                    <a:pt x="18713" y="1"/>
                    <a:pt x="1855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 name="Google Shape;356;p8"/>
            <p:cNvSpPr/>
            <p:nvPr/>
          </p:nvSpPr>
          <p:spPr>
            <a:xfrm>
              <a:off x="2929375" y="254100"/>
              <a:ext cx="530750" cy="367575"/>
            </a:xfrm>
            <a:custGeom>
              <a:avLst/>
              <a:gdLst/>
              <a:ahLst/>
              <a:cxnLst/>
              <a:rect l="l" t="t" r="r" b="b"/>
              <a:pathLst>
                <a:path w="21230" h="14703" extrusionOk="0">
                  <a:moveTo>
                    <a:pt x="20978" y="0"/>
                  </a:moveTo>
                  <a:lnTo>
                    <a:pt x="77" y="14373"/>
                  </a:lnTo>
                  <a:cubicBezTo>
                    <a:pt x="77" y="14451"/>
                    <a:pt x="0" y="14528"/>
                    <a:pt x="0" y="14702"/>
                  </a:cubicBezTo>
                  <a:lnTo>
                    <a:pt x="21230" y="97"/>
                  </a:lnTo>
                  <a:cubicBezTo>
                    <a:pt x="21152" y="97"/>
                    <a:pt x="21075" y="97"/>
                    <a:pt x="2097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 name="Google Shape;357;p8"/>
            <p:cNvSpPr/>
            <p:nvPr/>
          </p:nvSpPr>
          <p:spPr>
            <a:xfrm>
              <a:off x="2929375" y="272500"/>
              <a:ext cx="577250" cy="397600"/>
            </a:xfrm>
            <a:custGeom>
              <a:avLst/>
              <a:gdLst/>
              <a:ahLst/>
              <a:cxnLst/>
              <a:rect l="l" t="t" r="r" b="b"/>
              <a:pathLst>
                <a:path w="23090" h="15904" extrusionOk="0">
                  <a:moveTo>
                    <a:pt x="22838" y="0"/>
                  </a:moveTo>
                  <a:lnTo>
                    <a:pt x="0" y="15574"/>
                  </a:lnTo>
                  <a:cubicBezTo>
                    <a:pt x="77" y="15729"/>
                    <a:pt x="77" y="15826"/>
                    <a:pt x="77" y="15903"/>
                  </a:cubicBezTo>
                  <a:lnTo>
                    <a:pt x="23089" y="155"/>
                  </a:lnTo>
                  <a:cubicBezTo>
                    <a:pt x="23012" y="78"/>
                    <a:pt x="22915" y="78"/>
                    <a:pt x="2283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 name="Google Shape;358;p8"/>
            <p:cNvSpPr/>
            <p:nvPr/>
          </p:nvSpPr>
          <p:spPr>
            <a:xfrm>
              <a:off x="2935650" y="294775"/>
              <a:ext cx="611175" cy="421825"/>
            </a:xfrm>
            <a:custGeom>
              <a:avLst/>
              <a:gdLst/>
              <a:ahLst/>
              <a:cxnLst/>
              <a:rect l="l" t="t" r="r" b="b"/>
              <a:pathLst>
                <a:path w="24447" h="16873" extrusionOk="0">
                  <a:moveTo>
                    <a:pt x="24214" y="0"/>
                  </a:moveTo>
                  <a:lnTo>
                    <a:pt x="1" y="16543"/>
                  </a:lnTo>
                  <a:cubicBezTo>
                    <a:pt x="1" y="16620"/>
                    <a:pt x="1" y="16698"/>
                    <a:pt x="78" y="16872"/>
                  </a:cubicBezTo>
                  <a:lnTo>
                    <a:pt x="24446" y="155"/>
                  </a:lnTo>
                  <a:cubicBezTo>
                    <a:pt x="24369" y="78"/>
                    <a:pt x="24291" y="0"/>
                    <a:pt x="2421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 name="Google Shape;359;p8"/>
            <p:cNvSpPr/>
            <p:nvPr/>
          </p:nvSpPr>
          <p:spPr>
            <a:xfrm>
              <a:off x="2945350" y="318975"/>
              <a:ext cx="637775" cy="439750"/>
            </a:xfrm>
            <a:custGeom>
              <a:avLst/>
              <a:gdLst/>
              <a:ahLst/>
              <a:cxnLst/>
              <a:rect l="l" t="t" r="r" b="b"/>
              <a:pathLst>
                <a:path w="25511" h="17590" extrusionOk="0">
                  <a:moveTo>
                    <a:pt x="25279" y="1"/>
                  </a:moveTo>
                  <a:lnTo>
                    <a:pt x="0" y="17357"/>
                  </a:lnTo>
                  <a:cubicBezTo>
                    <a:pt x="0" y="17434"/>
                    <a:pt x="97" y="17512"/>
                    <a:pt x="97" y="17589"/>
                  </a:cubicBezTo>
                  <a:lnTo>
                    <a:pt x="25511" y="156"/>
                  </a:lnTo>
                  <a:cubicBezTo>
                    <a:pt x="25434" y="78"/>
                    <a:pt x="25356" y="78"/>
                    <a:pt x="2527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 name="Google Shape;360;p8"/>
            <p:cNvSpPr/>
            <p:nvPr/>
          </p:nvSpPr>
          <p:spPr>
            <a:xfrm>
              <a:off x="2959875" y="347075"/>
              <a:ext cx="655700" cy="449900"/>
            </a:xfrm>
            <a:custGeom>
              <a:avLst/>
              <a:gdLst/>
              <a:ahLst/>
              <a:cxnLst/>
              <a:rect l="l" t="t" r="r" b="b"/>
              <a:pathLst>
                <a:path w="26228" h="17996" extrusionOk="0">
                  <a:moveTo>
                    <a:pt x="25976" y="0"/>
                  </a:moveTo>
                  <a:lnTo>
                    <a:pt x="0" y="17763"/>
                  </a:lnTo>
                  <a:cubicBezTo>
                    <a:pt x="0" y="17841"/>
                    <a:pt x="78" y="17918"/>
                    <a:pt x="78" y="17996"/>
                  </a:cubicBezTo>
                  <a:lnTo>
                    <a:pt x="26228" y="155"/>
                  </a:lnTo>
                  <a:cubicBezTo>
                    <a:pt x="26150" y="78"/>
                    <a:pt x="26053" y="0"/>
                    <a:pt x="2597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 name="Google Shape;361;p8"/>
            <p:cNvSpPr/>
            <p:nvPr/>
          </p:nvSpPr>
          <p:spPr>
            <a:xfrm>
              <a:off x="2977800" y="377575"/>
              <a:ext cx="663925" cy="457650"/>
            </a:xfrm>
            <a:custGeom>
              <a:avLst/>
              <a:gdLst/>
              <a:ahLst/>
              <a:cxnLst/>
              <a:rect l="l" t="t" r="r" b="b"/>
              <a:pathLst>
                <a:path w="26557" h="18306" extrusionOk="0">
                  <a:moveTo>
                    <a:pt x="26402" y="1"/>
                  </a:moveTo>
                  <a:lnTo>
                    <a:pt x="0" y="18073"/>
                  </a:lnTo>
                  <a:cubicBezTo>
                    <a:pt x="0" y="18151"/>
                    <a:pt x="78" y="18228"/>
                    <a:pt x="78" y="18306"/>
                  </a:cubicBezTo>
                  <a:lnTo>
                    <a:pt x="26557" y="156"/>
                  </a:lnTo>
                  <a:cubicBezTo>
                    <a:pt x="26557" y="78"/>
                    <a:pt x="26479" y="1"/>
                    <a:pt x="2640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 name="Google Shape;362;p8"/>
            <p:cNvSpPr/>
            <p:nvPr/>
          </p:nvSpPr>
          <p:spPr>
            <a:xfrm>
              <a:off x="2998125" y="409550"/>
              <a:ext cx="669750" cy="460075"/>
            </a:xfrm>
            <a:custGeom>
              <a:avLst/>
              <a:gdLst/>
              <a:ahLst/>
              <a:cxnLst/>
              <a:rect l="l" t="t" r="r" b="b"/>
              <a:pathLst>
                <a:path w="26790" h="18403" extrusionOk="0">
                  <a:moveTo>
                    <a:pt x="26635" y="0"/>
                  </a:moveTo>
                  <a:lnTo>
                    <a:pt x="1" y="18170"/>
                  </a:lnTo>
                  <a:cubicBezTo>
                    <a:pt x="78" y="18247"/>
                    <a:pt x="78" y="18247"/>
                    <a:pt x="78" y="18325"/>
                  </a:cubicBezTo>
                  <a:lnTo>
                    <a:pt x="156" y="18402"/>
                  </a:lnTo>
                  <a:lnTo>
                    <a:pt x="26790" y="174"/>
                  </a:lnTo>
                  <a:cubicBezTo>
                    <a:pt x="26712" y="174"/>
                    <a:pt x="26712" y="78"/>
                    <a:pt x="26712" y="78"/>
                  </a:cubicBezTo>
                  <a:lnTo>
                    <a:pt x="26635"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 name="Google Shape;363;p8"/>
            <p:cNvSpPr/>
            <p:nvPr/>
          </p:nvSpPr>
          <p:spPr>
            <a:xfrm>
              <a:off x="3022350" y="443925"/>
              <a:ext cx="665875" cy="458125"/>
            </a:xfrm>
            <a:custGeom>
              <a:avLst/>
              <a:gdLst/>
              <a:ahLst/>
              <a:cxnLst/>
              <a:rect l="l" t="t" r="r" b="b"/>
              <a:pathLst>
                <a:path w="26635" h="18325" extrusionOk="0">
                  <a:moveTo>
                    <a:pt x="26557" y="0"/>
                  </a:moveTo>
                  <a:lnTo>
                    <a:pt x="0" y="18170"/>
                  </a:lnTo>
                  <a:cubicBezTo>
                    <a:pt x="78" y="18247"/>
                    <a:pt x="155" y="18247"/>
                    <a:pt x="155" y="18325"/>
                  </a:cubicBezTo>
                  <a:lnTo>
                    <a:pt x="26634" y="252"/>
                  </a:lnTo>
                  <a:cubicBezTo>
                    <a:pt x="26634" y="155"/>
                    <a:pt x="26557" y="78"/>
                    <a:pt x="2655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 name="Google Shape;364;p8"/>
            <p:cNvSpPr/>
            <p:nvPr/>
          </p:nvSpPr>
          <p:spPr>
            <a:xfrm>
              <a:off x="3050425" y="480250"/>
              <a:ext cx="655725" cy="451825"/>
            </a:xfrm>
            <a:custGeom>
              <a:avLst/>
              <a:gdLst/>
              <a:ahLst/>
              <a:cxnLst/>
              <a:rect l="l" t="t" r="r" b="b"/>
              <a:pathLst>
                <a:path w="26229" h="18073" extrusionOk="0">
                  <a:moveTo>
                    <a:pt x="26151" y="0"/>
                  </a:moveTo>
                  <a:lnTo>
                    <a:pt x="1" y="17918"/>
                  </a:lnTo>
                  <a:cubicBezTo>
                    <a:pt x="78" y="17995"/>
                    <a:pt x="156" y="17995"/>
                    <a:pt x="252" y="18073"/>
                  </a:cubicBezTo>
                  <a:lnTo>
                    <a:pt x="26228" y="252"/>
                  </a:lnTo>
                  <a:cubicBezTo>
                    <a:pt x="26228" y="155"/>
                    <a:pt x="26151" y="78"/>
                    <a:pt x="261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 name="Google Shape;365;p8"/>
            <p:cNvSpPr/>
            <p:nvPr/>
          </p:nvSpPr>
          <p:spPr>
            <a:xfrm>
              <a:off x="3082875" y="520425"/>
              <a:ext cx="637300" cy="440225"/>
            </a:xfrm>
            <a:custGeom>
              <a:avLst/>
              <a:gdLst/>
              <a:ahLst/>
              <a:cxnLst/>
              <a:rect l="l" t="t" r="r" b="b"/>
              <a:pathLst>
                <a:path w="25492" h="17609" extrusionOk="0">
                  <a:moveTo>
                    <a:pt x="25414" y="1"/>
                  </a:moveTo>
                  <a:lnTo>
                    <a:pt x="0" y="17434"/>
                  </a:lnTo>
                  <a:cubicBezTo>
                    <a:pt x="78" y="17434"/>
                    <a:pt x="155" y="17531"/>
                    <a:pt x="233" y="17609"/>
                  </a:cubicBezTo>
                  <a:lnTo>
                    <a:pt x="25492" y="253"/>
                  </a:lnTo>
                  <a:cubicBezTo>
                    <a:pt x="25492" y="175"/>
                    <a:pt x="25414" y="98"/>
                    <a:pt x="2541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 name="Google Shape;366;p8"/>
            <p:cNvSpPr/>
            <p:nvPr/>
          </p:nvSpPr>
          <p:spPr>
            <a:xfrm>
              <a:off x="3119200" y="563050"/>
              <a:ext cx="611150" cy="421825"/>
            </a:xfrm>
            <a:custGeom>
              <a:avLst/>
              <a:gdLst/>
              <a:ahLst/>
              <a:cxnLst/>
              <a:rect l="l" t="t" r="r" b="b"/>
              <a:pathLst>
                <a:path w="24446" h="16873" extrusionOk="0">
                  <a:moveTo>
                    <a:pt x="24368" y="1"/>
                  </a:moveTo>
                  <a:lnTo>
                    <a:pt x="0" y="16698"/>
                  </a:lnTo>
                  <a:cubicBezTo>
                    <a:pt x="78" y="16795"/>
                    <a:pt x="155" y="16795"/>
                    <a:pt x="233" y="16872"/>
                  </a:cubicBezTo>
                  <a:lnTo>
                    <a:pt x="24446" y="233"/>
                  </a:lnTo>
                  <a:cubicBezTo>
                    <a:pt x="24446" y="156"/>
                    <a:pt x="24368" y="78"/>
                    <a:pt x="2436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 name="Google Shape;367;p8"/>
            <p:cNvSpPr/>
            <p:nvPr/>
          </p:nvSpPr>
          <p:spPr>
            <a:xfrm>
              <a:off x="3159375" y="609550"/>
              <a:ext cx="575325" cy="397600"/>
            </a:xfrm>
            <a:custGeom>
              <a:avLst/>
              <a:gdLst/>
              <a:ahLst/>
              <a:cxnLst/>
              <a:rect l="l" t="t" r="r" b="b"/>
              <a:pathLst>
                <a:path w="23013" h="15904" extrusionOk="0">
                  <a:moveTo>
                    <a:pt x="23013" y="0"/>
                  </a:moveTo>
                  <a:lnTo>
                    <a:pt x="1" y="15729"/>
                  </a:lnTo>
                  <a:cubicBezTo>
                    <a:pt x="78" y="15806"/>
                    <a:pt x="156" y="15806"/>
                    <a:pt x="253" y="15903"/>
                  </a:cubicBezTo>
                  <a:lnTo>
                    <a:pt x="23013" y="233"/>
                  </a:lnTo>
                  <a:lnTo>
                    <a:pt x="23013"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 name="Google Shape;368;p8"/>
            <p:cNvSpPr/>
            <p:nvPr/>
          </p:nvSpPr>
          <p:spPr>
            <a:xfrm>
              <a:off x="3203925" y="657975"/>
              <a:ext cx="530775" cy="365150"/>
            </a:xfrm>
            <a:custGeom>
              <a:avLst/>
              <a:gdLst/>
              <a:ahLst/>
              <a:cxnLst/>
              <a:rect l="l" t="t" r="r" b="b"/>
              <a:pathLst>
                <a:path w="21231" h="14606" extrusionOk="0">
                  <a:moveTo>
                    <a:pt x="21231" y="0"/>
                  </a:moveTo>
                  <a:lnTo>
                    <a:pt x="1" y="14528"/>
                  </a:lnTo>
                  <a:cubicBezTo>
                    <a:pt x="156" y="14606"/>
                    <a:pt x="233" y="14606"/>
                    <a:pt x="311" y="14606"/>
                  </a:cubicBezTo>
                  <a:lnTo>
                    <a:pt x="21231" y="310"/>
                  </a:lnTo>
                  <a:lnTo>
                    <a:pt x="2123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9" name="Google Shape;369;p8"/>
            <p:cNvSpPr/>
            <p:nvPr/>
          </p:nvSpPr>
          <p:spPr>
            <a:xfrm>
              <a:off x="3256225" y="712200"/>
              <a:ext cx="472200" cy="324975"/>
            </a:xfrm>
            <a:custGeom>
              <a:avLst/>
              <a:gdLst/>
              <a:ahLst/>
              <a:cxnLst/>
              <a:rect l="l" t="t" r="r" b="b"/>
              <a:pathLst>
                <a:path w="18888" h="12999" extrusionOk="0">
                  <a:moveTo>
                    <a:pt x="18887" y="1"/>
                  </a:moveTo>
                  <a:lnTo>
                    <a:pt x="1" y="12921"/>
                  </a:lnTo>
                  <a:cubicBezTo>
                    <a:pt x="156" y="12921"/>
                    <a:pt x="253" y="12998"/>
                    <a:pt x="408" y="12998"/>
                  </a:cubicBezTo>
                  <a:lnTo>
                    <a:pt x="18887" y="330"/>
                  </a:lnTo>
                  <a:lnTo>
                    <a:pt x="18887"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0" name="Google Shape;370;p8"/>
            <p:cNvSpPr/>
            <p:nvPr/>
          </p:nvSpPr>
          <p:spPr>
            <a:xfrm>
              <a:off x="3318700" y="772750"/>
              <a:ext cx="393725" cy="270725"/>
            </a:xfrm>
            <a:custGeom>
              <a:avLst/>
              <a:gdLst/>
              <a:ahLst/>
              <a:cxnLst/>
              <a:rect l="l" t="t" r="r" b="b"/>
              <a:pathLst>
                <a:path w="15749" h="10829" extrusionOk="0">
                  <a:moveTo>
                    <a:pt x="15749" y="0"/>
                  </a:moveTo>
                  <a:lnTo>
                    <a:pt x="1" y="10828"/>
                  </a:lnTo>
                  <a:lnTo>
                    <a:pt x="485" y="10828"/>
                  </a:lnTo>
                  <a:lnTo>
                    <a:pt x="15671" y="407"/>
                  </a:lnTo>
                  <a:cubicBezTo>
                    <a:pt x="15671" y="252"/>
                    <a:pt x="15749" y="174"/>
                    <a:pt x="1574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1" name="Google Shape;371;p8"/>
            <p:cNvSpPr/>
            <p:nvPr/>
          </p:nvSpPr>
          <p:spPr>
            <a:xfrm>
              <a:off x="3399575" y="845375"/>
              <a:ext cx="280425" cy="191800"/>
            </a:xfrm>
            <a:custGeom>
              <a:avLst/>
              <a:gdLst/>
              <a:ahLst/>
              <a:cxnLst/>
              <a:rect l="l" t="t" r="r" b="b"/>
              <a:pathLst>
                <a:path w="11217" h="7672" extrusionOk="0">
                  <a:moveTo>
                    <a:pt x="11216" y="1"/>
                  </a:moveTo>
                  <a:lnTo>
                    <a:pt x="1" y="7671"/>
                  </a:lnTo>
                  <a:cubicBezTo>
                    <a:pt x="233" y="7594"/>
                    <a:pt x="407" y="7594"/>
                    <a:pt x="562" y="7594"/>
                  </a:cubicBezTo>
                  <a:lnTo>
                    <a:pt x="10887" y="485"/>
                  </a:lnTo>
                  <a:cubicBezTo>
                    <a:pt x="10984" y="330"/>
                    <a:pt x="11061" y="175"/>
                    <a:pt x="1121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72" name="Google Shape;372;p8"/>
          <p:cNvGrpSpPr/>
          <p:nvPr/>
        </p:nvGrpSpPr>
        <p:grpSpPr>
          <a:xfrm>
            <a:off x="4302988" y="4715075"/>
            <a:ext cx="538025" cy="157800"/>
            <a:chOff x="2575325" y="1348650"/>
            <a:chExt cx="538025" cy="157800"/>
          </a:xfrm>
        </p:grpSpPr>
        <p:sp>
          <p:nvSpPr>
            <p:cNvPr id="373" name="Google Shape;373;p8"/>
            <p:cNvSpPr/>
            <p:nvPr/>
          </p:nvSpPr>
          <p:spPr>
            <a:xfrm>
              <a:off x="2575325" y="1348650"/>
              <a:ext cx="157800" cy="1578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 name="Google Shape;374;p8"/>
            <p:cNvSpPr/>
            <p:nvPr/>
          </p:nvSpPr>
          <p:spPr>
            <a:xfrm>
              <a:off x="2765438" y="1348650"/>
              <a:ext cx="157800" cy="1578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 name="Google Shape;375;p8"/>
            <p:cNvSpPr/>
            <p:nvPr/>
          </p:nvSpPr>
          <p:spPr>
            <a:xfrm>
              <a:off x="2955550" y="1348650"/>
              <a:ext cx="157800" cy="1578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76" name="Google Shape;376;p8"/>
          <p:cNvGrpSpPr/>
          <p:nvPr/>
        </p:nvGrpSpPr>
        <p:grpSpPr>
          <a:xfrm>
            <a:off x="-296736" y="-320688"/>
            <a:ext cx="925310" cy="943383"/>
            <a:chOff x="595389" y="1761100"/>
            <a:chExt cx="925310" cy="943383"/>
          </a:xfrm>
        </p:grpSpPr>
        <p:cxnSp>
          <p:nvCxnSpPr>
            <p:cNvPr id="377" name="Google Shape;377;p8"/>
            <p:cNvCxnSpPr/>
            <p:nvPr/>
          </p:nvCxnSpPr>
          <p:spPr>
            <a:xfrm>
              <a:off x="790199" y="2065118"/>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378" name="Google Shape;378;p8"/>
            <p:cNvCxnSpPr/>
            <p:nvPr/>
          </p:nvCxnSpPr>
          <p:spPr>
            <a:xfrm>
              <a:off x="595389" y="2117083"/>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379" name="Google Shape;379;p8"/>
            <p:cNvCxnSpPr/>
            <p:nvPr/>
          </p:nvCxnSpPr>
          <p:spPr>
            <a:xfrm>
              <a:off x="656919" y="1761100"/>
              <a:ext cx="730500" cy="587400"/>
            </a:xfrm>
            <a:prstGeom prst="straightConnector1">
              <a:avLst/>
            </a:prstGeom>
            <a:noFill/>
            <a:ln w="9525" cap="flat" cmpd="sng">
              <a:solidFill>
                <a:schemeClr val="dk2"/>
              </a:solidFill>
              <a:prstDash val="solid"/>
              <a:round/>
              <a:headEnd type="none" w="med" len="med"/>
              <a:tailEnd type="none" w="med" len="med"/>
            </a:ln>
          </p:spPr>
        </p:cxnSp>
      </p:grpSp>
      <p:grpSp>
        <p:nvGrpSpPr>
          <p:cNvPr id="380" name="Google Shape;380;p8"/>
          <p:cNvGrpSpPr/>
          <p:nvPr/>
        </p:nvGrpSpPr>
        <p:grpSpPr>
          <a:xfrm>
            <a:off x="8608989" y="2100062"/>
            <a:ext cx="925310" cy="943383"/>
            <a:chOff x="595389" y="1761100"/>
            <a:chExt cx="925310" cy="943383"/>
          </a:xfrm>
        </p:grpSpPr>
        <p:cxnSp>
          <p:nvCxnSpPr>
            <p:cNvPr id="381" name="Google Shape;381;p8"/>
            <p:cNvCxnSpPr/>
            <p:nvPr/>
          </p:nvCxnSpPr>
          <p:spPr>
            <a:xfrm>
              <a:off x="790199" y="2065118"/>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382" name="Google Shape;382;p8"/>
            <p:cNvCxnSpPr/>
            <p:nvPr/>
          </p:nvCxnSpPr>
          <p:spPr>
            <a:xfrm>
              <a:off x="595389" y="2117083"/>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383" name="Google Shape;383;p8"/>
            <p:cNvCxnSpPr/>
            <p:nvPr/>
          </p:nvCxnSpPr>
          <p:spPr>
            <a:xfrm>
              <a:off x="656919" y="1761100"/>
              <a:ext cx="730500" cy="587400"/>
            </a:xfrm>
            <a:prstGeom prst="straightConnector1">
              <a:avLst/>
            </a:prstGeom>
            <a:noFill/>
            <a:ln w="9525" cap="flat" cmpd="sng">
              <a:solidFill>
                <a:schemeClr val="dk2"/>
              </a:solidFill>
              <a:prstDash val="solid"/>
              <a:round/>
              <a:headEnd type="none" w="med" len="med"/>
              <a:tailEnd type="none" w="med" len="med"/>
            </a:ln>
          </p:spPr>
        </p:cxnSp>
      </p:grpSp>
      <p:grpSp>
        <p:nvGrpSpPr>
          <p:cNvPr id="384" name="Google Shape;384;p8"/>
          <p:cNvGrpSpPr/>
          <p:nvPr/>
        </p:nvGrpSpPr>
        <p:grpSpPr>
          <a:xfrm>
            <a:off x="6839422" y="213225"/>
            <a:ext cx="1584577" cy="196549"/>
            <a:chOff x="750197" y="155825"/>
            <a:chExt cx="1584577" cy="196549"/>
          </a:xfrm>
        </p:grpSpPr>
        <p:sp>
          <p:nvSpPr>
            <p:cNvPr id="385" name="Google Shape;385;p8"/>
            <p:cNvSpPr/>
            <p:nvPr/>
          </p:nvSpPr>
          <p:spPr>
            <a:xfrm rot="-5400000">
              <a:off x="2093744" y="299443"/>
              <a:ext cx="52930" cy="52930"/>
            </a:xfrm>
            <a:custGeom>
              <a:avLst/>
              <a:gdLst/>
              <a:ahLst/>
              <a:cxnLst/>
              <a:rect l="l" t="t" r="r" b="b"/>
              <a:pathLst>
                <a:path w="1221" h="1221" extrusionOk="0">
                  <a:moveTo>
                    <a:pt x="659" y="0"/>
                  </a:moveTo>
                  <a:cubicBezTo>
                    <a:pt x="252" y="0"/>
                    <a:pt x="0" y="252"/>
                    <a:pt x="0" y="640"/>
                  </a:cubicBezTo>
                  <a:cubicBezTo>
                    <a:pt x="0" y="969"/>
                    <a:pt x="252" y="1221"/>
                    <a:pt x="659" y="1221"/>
                  </a:cubicBezTo>
                  <a:cubicBezTo>
                    <a:pt x="969" y="1221"/>
                    <a:pt x="1221" y="969"/>
                    <a:pt x="1221" y="640"/>
                  </a:cubicBezTo>
                  <a:cubicBezTo>
                    <a:pt x="1221" y="252"/>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 name="Google Shape;386;p8"/>
            <p:cNvSpPr/>
            <p:nvPr/>
          </p:nvSpPr>
          <p:spPr>
            <a:xfrm rot="-5400000">
              <a:off x="1915294" y="299855"/>
              <a:ext cx="52930" cy="52107"/>
            </a:xfrm>
            <a:custGeom>
              <a:avLst/>
              <a:gdLst/>
              <a:ahLst/>
              <a:cxnLst/>
              <a:rect l="l" t="t" r="r" b="b"/>
              <a:pathLst>
                <a:path w="1221" h="1202" extrusionOk="0">
                  <a:moveTo>
                    <a:pt x="659" y="1"/>
                  </a:moveTo>
                  <a:cubicBezTo>
                    <a:pt x="252" y="1"/>
                    <a:pt x="0" y="233"/>
                    <a:pt x="0" y="563"/>
                  </a:cubicBezTo>
                  <a:cubicBezTo>
                    <a:pt x="0" y="969"/>
                    <a:pt x="252" y="1202"/>
                    <a:pt x="659" y="1202"/>
                  </a:cubicBezTo>
                  <a:cubicBezTo>
                    <a:pt x="969" y="1202"/>
                    <a:pt x="1221" y="969"/>
                    <a:pt x="1221" y="563"/>
                  </a:cubicBezTo>
                  <a:cubicBezTo>
                    <a:pt x="1221" y="233"/>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 name="Google Shape;387;p8"/>
            <p:cNvSpPr/>
            <p:nvPr/>
          </p:nvSpPr>
          <p:spPr>
            <a:xfrm rot="-5400000">
              <a:off x="1735196" y="297753"/>
              <a:ext cx="52930" cy="56312"/>
            </a:xfrm>
            <a:custGeom>
              <a:avLst/>
              <a:gdLst/>
              <a:ahLst/>
              <a:cxnLst/>
              <a:rect l="l" t="t" r="r" b="b"/>
              <a:pathLst>
                <a:path w="1221" h="1299" extrusionOk="0">
                  <a:moveTo>
                    <a:pt x="659" y="0"/>
                  </a:moveTo>
                  <a:cubicBezTo>
                    <a:pt x="252" y="0"/>
                    <a:pt x="0" y="330"/>
                    <a:pt x="0" y="640"/>
                  </a:cubicBezTo>
                  <a:cubicBezTo>
                    <a:pt x="0" y="969"/>
                    <a:pt x="252" y="1298"/>
                    <a:pt x="659" y="1298"/>
                  </a:cubicBezTo>
                  <a:cubicBezTo>
                    <a:pt x="969" y="1298"/>
                    <a:pt x="1221" y="969"/>
                    <a:pt x="1221" y="640"/>
                  </a:cubicBezTo>
                  <a:cubicBezTo>
                    <a:pt x="1221" y="330"/>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388;p8"/>
            <p:cNvSpPr/>
            <p:nvPr/>
          </p:nvSpPr>
          <p:spPr>
            <a:xfrm rot="-5400000">
              <a:off x="1556334" y="297753"/>
              <a:ext cx="52930" cy="56312"/>
            </a:xfrm>
            <a:custGeom>
              <a:avLst/>
              <a:gdLst/>
              <a:ahLst/>
              <a:cxnLst/>
              <a:rect l="l" t="t" r="r" b="b"/>
              <a:pathLst>
                <a:path w="1221" h="1299" extrusionOk="0">
                  <a:moveTo>
                    <a:pt x="659" y="0"/>
                  </a:moveTo>
                  <a:cubicBezTo>
                    <a:pt x="252" y="0"/>
                    <a:pt x="0" y="330"/>
                    <a:pt x="0" y="659"/>
                  </a:cubicBezTo>
                  <a:cubicBezTo>
                    <a:pt x="0" y="969"/>
                    <a:pt x="252" y="1298"/>
                    <a:pt x="659" y="1298"/>
                  </a:cubicBezTo>
                  <a:cubicBezTo>
                    <a:pt x="969" y="1298"/>
                    <a:pt x="1221" y="969"/>
                    <a:pt x="1221" y="659"/>
                  </a:cubicBezTo>
                  <a:cubicBezTo>
                    <a:pt x="1221" y="330"/>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 name="Google Shape;389;p8"/>
            <p:cNvSpPr/>
            <p:nvPr/>
          </p:nvSpPr>
          <p:spPr>
            <a:xfrm rot="-5400000">
              <a:off x="1378296" y="297753"/>
              <a:ext cx="52930" cy="56312"/>
            </a:xfrm>
            <a:custGeom>
              <a:avLst/>
              <a:gdLst/>
              <a:ahLst/>
              <a:cxnLst/>
              <a:rect l="l" t="t" r="r" b="b"/>
              <a:pathLst>
                <a:path w="1221" h="1299" extrusionOk="0">
                  <a:moveTo>
                    <a:pt x="659" y="1"/>
                  </a:moveTo>
                  <a:cubicBezTo>
                    <a:pt x="252" y="1"/>
                    <a:pt x="0" y="330"/>
                    <a:pt x="0" y="640"/>
                  </a:cubicBezTo>
                  <a:cubicBezTo>
                    <a:pt x="0" y="969"/>
                    <a:pt x="252" y="1299"/>
                    <a:pt x="659" y="1299"/>
                  </a:cubicBezTo>
                  <a:cubicBezTo>
                    <a:pt x="969" y="1299"/>
                    <a:pt x="1221" y="969"/>
                    <a:pt x="1221" y="640"/>
                  </a:cubicBezTo>
                  <a:cubicBezTo>
                    <a:pt x="1221" y="330"/>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 name="Google Shape;390;p8"/>
            <p:cNvSpPr/>
            <p:nvPr/>
          </p:nvSpPr>
          <p:spPr>
            <a:xfrm rot="-5400000">
              <a:off x="1197765" y="299422"/>
              <a:ext cx="52930" cy="52974"/>
            </a:xfrm>
            <a:custGeom>
              <a:avLst/>
              <a:gdLst/>
              <a:ahLst/>
              <a:cxnLst/>
              <a:rect l="l" t="t" r="r" b="b"/>
              <a:pathLst>
                <a:path w="1221" h="1222" extrusionOk="0">
                  <a:moveTo>
                    <a:pt x="659" y="1"/>
                  </a:moveTo>
                  <a:cubicBezTo>
                    <a:pt x="252" y="1"/>
                    <a:pt x="0" y="253"/>
                    <a:pt x="0" y="660"/>
                  </a:cubicBezTo>
                  <a:cubicBezTo>
                    <a:pt x="0" y="970"/>
                    <a:pt x="252" y="1221"/>
                    <a:pt x="659" y="1221"/>
                  </a:cubicBezTo>
                  <a:cubicBezTo>
                    <a:pt x="969" y="1221"/>
                    <a:pt x="1221" y="970"/>
                    <a:pt x="1221" y="660"/>
                  </a:cubicBezTo>
                  <a:cubicBezTo>
                    <a:pt x="1221" y="253"/>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 name="Google Shape;391;p8"/>
            <p:cNvSpPr/>
            <p:nvPr/>
          </p:nvSpPr>
          <p:spPr>
            <a:xfrm rot="-5400000">
              <a:off x="1019336" y="299855"/>
              <a:ext cx="52930" cy="52107"/>
            </a:xfrm>
            <a:custGeom>
              <a:avLst/>
              <a:gdLst/>
              <a:ahLst/>
              <a:cxnLst/>
              <a:rect l="l" t="t" r="r" b="b"/>
              <a:pathLst>
                <a:path w="1221" h="1202" extrusionOk="0">
                  <a:moveTo>
                    <a:pt x="659" y="0"/>
                  </a:moveTo>
                  <a:cubicBezTo>
                    <a:pt x="252" y="0"/>
                    <a:pt x="0" y="233"/>
                    <a:pt x="0" y="640"/>
                  </a:cubicBezTo>
                  <a:cubicBezTo>
                    <a:pt x="0" y="969"/>
                    <a:pt x="252" y="1201"/>
                    <a:pt x="659" y="1201"/>
                  </a:cubicBezTo>
                  <a:cubicBezTo>
                    <a:pt x="969" y="1201"/>
                    <a:pt x="1221" y="969"/>
                    <a:pt x="1221" y="640"/>
                  </a:cubicBezTo>
                  <a:cubicBezTo>
                    <a:pt x="1221" y="233"/>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 name="Google Shape;392;p8"/>
            <p:cNvSpPr/>
            <p:nvPr/>
          </p:nvSpPr>
          <p:spPr>
            <a:xfrm rot="-5400000">
              <a:off x="840886" y="299443"/>
              <a:ext cx="52930" cy="52930"/>
            </a:xfrm>
            <a:custGeom>
              <a:avLst/>
              <a:gdLst/>
              <a:ahLst/>
              <a:cxnLst/>
              <a:rect l="l" t="t" r="r" b="b"/>
              <a:pathLst>
                <a:path w="1221" h="1221" extrusionOk="0">
                  <a:moveTo>
                    <a:pt x="659" y="1"/>
                  </a:moveTo>
                  <a:cubicBezTo>
                    <a:pt x="252" y="1"/>
                    <a:pt x="0" y="252"/>
                    <a:pt x="0" y="582"/>
                  </a:cubicBezTo>
                  <a:cubicBezTo>
                    <a:pt x="0" y="969"/>
                    <a:pt x="252" y="1221"/>
                    <a:pt x="659" y="1221"/>
                  </a:cubicBezTo>
                  <a:cubicBezTo>
                    <a:pt x="969" y="1221"/>
                    <a:pt x="1221" y="969"/>
                    <a:pt x="1221" y="582"/>
                  </a:cubicBezTo>
                  <a:cubicBezTo>
                    <a:pt x="1221" y="252"/>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 name="Google Shape;393;p8"/>
            <p:cNvSpPr/>
            <p:nvPr/>
          </p:nvSpPr>
          <p:spPr>
            <a:xfrm rot="-5400000">
              <a:off x="2181051" y="155825"/>
              <a:ext cx="56312" cy="56312"/>
            </a:xfrm>
            <a:custGeom>
              <a:avLst/>
              <a:gdLst/>
              <a:ahLst/>
              <a:cxnLst/>
              <a:rect l="l" t="t" r="r" b="b"/>
              <a:pathLst>
                <a:path w="1299" h="1299" extrusionOk="0">
                  <a:moveTo>
                    <a:pt x="640" y="1"/>
                  </a:moveTo>
                  <a:cubicBezTo>
                    <a:pt x="330" y="1"/>
                    <a:pt x="0" y="330"/>
                    <a:pt x="0" y="659"/>
                  </a:cubicBezTo>
                  <a:cubicBezTo>
                    <a:pt x="0" y="969"/>
                    <a:pt x="330" y="1299"/>
                    <a:pt x="640" y="1299"/>
                  </a:cubicBezTo>
                  <a:cubicBezTo>
                    <a:pt x="969" y="1299"/>
                    <a:pt x="1298" y="969"/>
                    <a:pt x="1298" y="659"/>
                  </a:cubicBezTo>
                  <a:cubicBezTo>
                    <a:pt x="1298" y="330"/>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 name="Google Shape;394;p8"/>
            <p:cNvSpPr/>
            <p:nvPr/>
          </p:nvSpPr>
          <p:spPr>
            <a:xfrm rot="-5400000">
              <a:off x="2000953" y="157927"/>
              <a:ext cx="56312" cy="52107"/>
            </a:xfrm>
            <a:custGeom>
              <a:avLst/>
              <a:gdLst/>
              <a:ahLst/>
              <a:cxnLst/>
              <a:rect l="l" t="t" r="r" b="b"/>
              <a:pathLst>
                <a:path w="1299" h="1202" extrusionOk="0">
                  <a:moveTo>
                    <a:pt x="640" y="0"/>
                  </a:moveTo>
                  <a:cubicBezTo>
                    <a:pt x="330" y="0"/>
                    <a:pt x="0" y="233"/>
                    <a:pt x="0" y="640"/>
                  </a:cubicBezTo>
                  <a:cubicBezTo>
                    <a:pt x="0" y="969"/>
                    <a:pt x="330" y="1201"/>
                    <a:pt x="640" y="1201"/>
                  </a:cubicBezTo>
                  <a:cubicBezTo>
                    <a:pt x="969" y="1201"/>
                    <a:pt x="1298" y="969"/>
                    <a:pt x="1298" y="640"/>
                  </a:cubicBezTo>
                  <a:cubicBezTo>
                    <a:pt x="1298" y="233"/>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 name="Google Shape;395;p8"/>
            <p:cNvSpPr/>
            <p:nvPr/>
          </p:nvSpPr>
          <p:spPr>
            <a:xfrm rot="-5400000">
              <a:off x="1822503" y="157515"/>
              <a:ext cx="56312" cy="52930"/>
            </a:xfrm>
            <a:custGeom>
              <a:avLst/>
              <a:gdLst/>
              <a:ahLst/>
              <a:cxnLst/>
              <a:rect l="l" t="t" r="r" b="b"/>
              <a:pathLst>
                <a:path w="1299" h="1221" extrusionOk="0">
                  <a:moveTo>
                    <a:pt x="640" y="0"/>
                  </a:moveTo>
                  <a:cubicBezTo>
                    <a:pt x="330" y="0"/>
                    <a:pt x="0" y="252"/>
                    <a:pt x="0" y="562"/>
                  </a:cubicBezTo>
                  <a:cubicBezTo>
                    <a:pt x="0" y="969"/>
                    <a:pt x="330" y="1221"/>
                    <a:pt x="640" y="1221"/>
                  </a:cubicBezTo>
                  <a:cubicBezTo>
                    <a:pt x="969" y="1221"/>
                    <a:pt x="1298" y="969"/>
                    <a:pt x="1298" y="562"/>
                  </a:cubicBezTo>
                  <a:cubicBezTo>
                    <a:pt x="1298" y="252"/>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 name="Google Shape;396;p8"/>
            <p:cNvSpPr/>
            <p:nvPr/>
          </p:nvSpPr>
          <p:spPr>
            <a:xfrm rot="-5400000">
              <a:off x="1644053" y="157927"/>
              <a:ext cx="56312" cy="52107"/>
            </a:xfrm>
            <a:custGeom>
              <a:avLst/>
              <a:gdLst/>
              <a:ahLst/>
              <a:cxnLst/>
              <a:rect l="l" t="t" r="r" b="b"/>
              <a:pathLst>
                <a:path w="1299" h="1202" extrusionOk="0">
                  <a:moveTo>
                    <a:pt x="640" y="1"/>
                  </a:moveTo>
                  <a:cubicBezTo>
                    <a:pt x="330" y="1"/>
                    <a:pt x="0" y="233"/>
                    <a:pt x="0" y="563"/>
                  </a:cubicBezTo>
                  <a:cubicBezTo>
                    <a:pt x="0" y="969"/>
                    <a:pt x="330" y="1202"/>
                    <a:pt x="640" y="1202"/>
                  </a:cubicBezTo>
                  <a:cubicBezTo>
                    <a:pt x="969" y="1202"/>
                    <a:pt x="1298" y="969"/>
                    <a:pt x="1298" y="563"/>
                  </a:cubicBezTo>
                  <a:cubicBezTo>
                    <a:pt x="1298" y="233"/>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 name="Google Shape;397;p8"/>
            <p:cNvSpPr/>
            <p:nvPr/>
          </p:nvSpPr>
          <p:spPr>
            <a:xfrm rot="-5400000">
              <a:off x="1463955" y="155825"/>
              <a:ext cx="56312" cy="56312"/>
            </a:xfrm>
            <a:custGeom>
              <a:avLst/>
              <a:gdLst/>
              <a:ahLst/>
              <a:cxnLst/>
              <a:rect l="l" t="t" r="r" b="b"/>
              <a:pathLst>
                <a:path w="1299" h="1299" extrusionOk="0">
                  <a:moveTo>
                    <a:pt x="640" y="0"/>
                  </a:moveTo>
                  <a:cubicBezTo>
                    <a:pt x="330" y="0"/>
                    <a:pt x="0" y="330"/>
                    <a:pt x="0" y="640"/>
                  </a:cubicBezTo>
                  <a:cubicBezTo>
                    <a:pt x="0" y="969"/>
                    <a:pt x="330" y="1298"/>
                    <a:pt x="640" y="1298"/>
                  </a:cubicBezTo>
                  <a:cubicBezTo>
                    <a:pt x="969" y="1298"/>
                    <a:pt x="1298" y="969"/>
                    <a:pt x="1298" y="640"/>
                  </a:cubicBezTo>
                  <a:cubicBezTo>
                    <a:pt x="1298" y="330"/>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8" name="Google Shape;398;p8"/>
            <p:cNvSpPr/>
            <p:nvPr/>
          </p:nvSpPr>
          <p:spPr>
            <a:xfrm rot="-5400000">
              <a:off x="1285505" y="156237"/>
              <a:ext cx="56312" cy="55488"/>
            </a:xfrm>
            <a:custGeom>
              <a:avLst/>
              <a:gdLst/>
              <a:ahLst/>
              <a:cxnLst/>
              <a:rect l="l" t="t" r="r" b="b"/>
              <a:pathLst>
                <a:path w="1299" h="1280" extrusionOk="0">
                  <a:moveTo>
                    <a:pt x="640" y="1"/>
                  </a:moveTo>
                  <a:cubicBezTo>
                    <a:pt x="330" y="1"/>
                    <a:pt x="0" y="311"/>
                    <a:pt x="0" y="640"/>
                  </a:cubicBezTo>
                  <a:cubicBezTo>
                    <a:pt x="0" y="969"/>
                    <a:pt x="330" y="1279"/>
                    <a:pt x="640" y="1279"/>
                  </a:cubicBezTo>
                  <a:cubicBezTo>
                    <a:pt x="969" y="1279"/>
                    <a:pt x="1298" y="969"/>
                    <a:pt x="1298" y="640"/>
                  </a:cubicBezTo>
                  <a:cubicBezTo>
                    <a:pt x="1298" y="311"/>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9" name="Google Shape;399;p8"/>
            <p:cNvSpPr/>
            <p:nvPr/>
          </p:nvSpPr>
          <p:spPr>
            <a:xfrm rot="-5400000">
              <a:off x="1107055" y="155825"/>
              <a:ext cx="56312" cy="56312"/>
            </a:xfrm>
            <a:custGeom>
              <a:avLst/>
              <a:gdLst/>
              <a:ahLst/>
              <a:cxnLst/>
              <a:rect l="l" t="t" r="r" b="b"/>
              <a:pathLst>
                <a:path w="1299" h="1299" extrusionOk="0">
                  <a:moveTo>
                    <a:pt x="640" y="1"/>
                  </a:moveTo>
                  <a:cubicBezTo>
                    <a:pt x="330" y="1"/>
                    <a:pt x="0" y="330"/>
                    <a:pt x="0" y="640"/>
                  </a:cubicBezTo>
                  <a:cubicBezTo>
                    <a:pt x="0" y="970"/>
                    <a:pt x="330" y="1299"/>
                    <a:pt x="640" y="1299"/>
                  </a:cubicBezTo>
                  <a:cubicBezTo>
                    <a:pt x="969" y="1299"/>
                    <a:pt x="1298" y="970"/>
                    <a:pt x="1298" y="640"/>
                  </a:cubicBezTo>
                  <a:cubicBezTo>
                    <a:pt x="1298" y="330"/>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 name="Google Shape;400;p8"/>
            <p:cNvSpPr/>
            <p:nvPr/>
          </p:nvSpPr>
          <p:spPr>
            <a:xfrm rot="-5400000">
              <a:off x="926957" y="157927"/>
              <a:ext cx="56312" cy="52107"/>
            </a:xfrm>
            <a:custGeom>
              <a:avLst/>
              <a:gdLst/>
              <a:ahLst/>
              <a:cxnLst/>
              <a:rect l="l" t="t" r="r" b="b"/>
              <a:pathLst>
                <a:path w="1299" h="1202" extrusionOk="0">
                  <a:moveTo>
                    <a:pt x="640" y="0"/>
                  </a:moveTo>
                  <a:cubicBezTo>
                    <a:pt x="330" y="0"/>
                    <a:pt x="0" y="233"/>
                    <a:pt x="0" y="640"/>
                  </a:cubicBezTo>
                  <a:cubicBezTo>
                    <a:pt x="0" y="969"/>
                    <a:pt x="330" y="1201"/>
                    <a:pt x="640" y="1201"/>
                  </a:cubicBezTo>
                  <a:cubicBezTo>
                    <a:pt x="969" y="1201"/>
                    <a:pt x="1298" y="969"/>
                    <a:pt x="1298" y="640"/>
                  </a:cubicBezTo>
                  <a:cubicBezTo>
                    <a:pt x="1298" y="233"/>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 name="Google Shape;401;p8"/>
            <p:cNvSpPr/>
            <p:nvPr/>
          </p:nvSpPr>
          <p:spPr>
            <a:xfrm rot="-5400000">
              <a:off x="748507" y="157515"/>
              <a:ext cx="56312" cy="52930"/>
            </a:xfrm>
            <a:custGeom>
              <a:avLst/>
              <a:gdLst/>
              <a:ahLst/>
              <a:cxnLst/>
              <a:rect l="l" t="t" r="r" b="b"/>
              <a:pathLst>
                <a:path w="1299" h="1221" extrusionOk="0">
                  <a:moveTo>
                    <a:pt x="640" y="1"/>
                  </a:moveTo>
                  <a:cubicBezTo>
                    <a:pt x="330" y="1"/>
                    <a:pt x="0" y="252"/>
                    <a:pt x="0" y="562"/>
                  </a:cubicBezTo>
                  <a:cubicBezTo>
                    <a:pt x="0" y="969"/>
                    <a:pt x="330" y="1221"/>
                    <a:pt x="640" y="1221"/>
                  </a:cubicBezTo>
                  <a:cubicBezTo>
                    <a:pt x="969" y="1221"/>
                    <a:pt x="1298" y="969"/>
                    <a:pt x="1298" y="562"/>
                  </a:cubicBezTo>
                  <a:cubicBezTo>
                    <a:pt x="1298" y="252"/>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 name="Google Shape;402;p8"/>
            <p:cNvSpPr/>
            <p:nvPr/>
          </p:nvSpPr>
          <p:spPr>
            <a:xfrm rot="-5400000">
              <a:off x="2281844" y="299443"/>
              <a:ext cx="52930" cy="52930"/>
            </a:xfrm>
            <a:custGeom>
              <a:avLst/>
              <a:gdLst/>
              <a:ahLst/>
              <a:cxnLst/>
              <a:rect l="l" t="t" r="r" b="b"/>
              <a:pathLst>
                <a:path w="1221" h="1221" extrusionOk="0">
                  <a:moveTo>
                    <a:pt x="659" y="0"/>
                  </a:moveTo>
                  <a:cubicBezTo>
                    <a:pt x="252" y="0"/>
                    <a:pt x="0" y="252"/>
                    <a:pt x="0" y="640"/>
                  </a:cubicBezTo>
                  <a:cubicBezTo>
                    <a:pt x="0" y="969"/>
                    <a:pt x="252" y="1221"/>
                    <a:pt x="659" y="1221"/>
                  </a:cubicBezTo>
                  <a:cubicBezTo>
                    <a:pt x="969" y="1221"/>
                    <a:pt x="1221" y="969"/>
                    <a:pt x="1221" y="640"/>
                  </a:cubicBezTo>
                  <a:cubicBezTo>
                    <a:pt x="1221" y="252"/>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03" name="Google Shape;403;p8"/>
          <p:cNvSpPr txBox="1">
            <a:spLocks noGrp="1"/>
          </p:cNvSpPr>
          <p:nvPr>
            <p:ph type="title"/>
          </p:nvPr>
        </p:nvSpPr>
        <p:spPr>
          <a:xfrm>
            <a:off x="719900" y="882475"/>
            <a:ext cx="7704000" cy="1317900"/>
          </a:xfrm>
          <a:prstGeom prst="rect">
            <a:avLst/>
          </a:prstGeom>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lvl1pPr lvl="0" rtl="0">
              <a:spcBef>
                <a:spcPts val="0"/>
              </a:spcBef>
              <a:spcAft>
                <a:spcPts val="0"/>
              </a:spcAft>
              <a:buSzPts val="4800"/>
              <a:buNone/>
              <a:defRPr sz="64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404" name="Google Shape;404;p8"/>
          <p:cNvSpPr>
            <a:spLocks noGrp="1"/>
          </p:cNvSpPr>
          <p:nvPr>
            <p:ph type="pic" idx="2"/>
          </p:nvPr>
        </p:nvSpPr>
        <p:spPr>
          <a:xfrm>
            <a:off x="720000" y="2416025"/>
            <a:ext cx="7704000" cy="1845000"/>
          </a:xfrm>
          <a:prstGeom prst="rect">
            <a:avLst/>
          </a:prstGeom>
          <a:noFill/>
          <a:ln w="19050" cap="flat" cmpd="sng">
            <a:solidFill>
              <a:schemeClr val="accent5"/>
            </a:solidFill>
            <a:prstDash val="solid"/>
            <a:round/>
            <a:headEnd type="none" w="sm" len="sm"/>
            <a:tailEnd type="none" w="sm" len="sm"/>
          </a:ln>
          <a:effectLst>
            <a:outerShdw blurRad="57150" dist="19050" dir="5400000" algn="bl" rotWithShape="0">
              <a:srgbClr val="000000">
                <a:alpha val="50000"/>
              </a:srgbClr>
            </a:outerShdw>
          </a:effectLst>
        </p:spPr>
      </p:sp>
      <p:grpSp>
        <p:nvGrpSpPr>
          <p:cNvPr id="405" name="Google Shape;405;p8"/>
          <p:cNvGrpSpPr/>
          <p:nvPr/>
        </p:nvGrpSpPr>
        <p:grpSpPr>
          <a:xfrm>
            <a:off x="8111795" y="4368926"/>
            <a:ext cx="1656312" cy="1660374"/>
            <a:chOff x="2929375" y="236175"/>
            <a:chExt cx="805325" cy="807300"/>
          </a:xfrm>
        </p:grpSpPr>
        <p:sp>
          <p:nvSpPr>
            <p:cNvPr id="406" name="Google Shape;406;p8"/>
            <p:cNvSpPr/>
            <p:nvPr/>
          </p:nvSpPr>
          <p:spPr>
            <a:xfrm>
              <a:off x="2986025" y="241975"/>
              <a:ext cx="280400" cy="191800"/>
            </a:xfrm>
            <a:custGeom>
              <a:avLst/>
              <a:gdLst/>
              <a:ahLst/>
              <a:cxnLst/>
              <a:rect l="l" t="t" r="r" b="b"/>
              <a:pathLst>
                <a:path w="11216" h="7672" extrusionOk="0">
                  <a:moveTo>
                    <a:pt x="11216" y="1"/>
                  </a:moveTo>
                  <a:cubicBezTo>
                    <a:pt x="10964" y="1"/>
                    <a:pt x="10809" y="98"/>
                    <a:pt x="10577" y="98"/>
                  </a:cubicBezTo>
                  <a:lnTo>
                    <a:pt x="310" y="7110"/>
                  </a:lnTo>
                  <a:cubicBezTo>
                    <a:pt x="233" y="7265"/>
                    <a:pt x="155" y="7439"/>
                    <a:pt x="0" y="7672"/>
                  </a:cubicBezTo>
                  <a:lnTo>
                    <a:pt x="1121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 name="Google Shape;407;p8"/>
            <p:cNvSpPr/>
            <p:nvPr/>
          </p:nvSpPr>
          <p:spPr>
            <a:xfrm>
              <a:off x="2951650" y="236175"/>
              <a:ext cx="395650" cy="270250"/>
            </a:xfrm>
            <a:custGeom>
              <a:avLst/>
              <a:gdLst/>
              <a:ahLst/>
              <a:cxnLst/>
              <a:rect l="l" t="t" r="r" b="b"/>
              <a:pathLst>
                <a:path w="15826" h="10810" extrusionOk="0">
                  <a:moveTo>
                    <a:pt x="15341" y="1"/>
                  </a:moveTo>
                  <a:lnTo>
                    <a:pt x="155" y="10402"/>
                  </a:lnTo>
                  <a:cubicBezTo>
                    <a:pt x="155" y="10499"/>
                    <a:pt x="78" y="10654"/>
                    <a:pt x="0" y="10809"/>
                  </a:cubicBezTo>
                  <a:lnTo>
                    <a:pt x="1582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 name="Google Shape;408;p8"/>
            <p:cNvSpPr/>
            <p:nvPr/>
          </p:nvSpPr>
          <p:spPr>
            <a:xfrm>
              <a:off x="2935650" y="241975"/>
              <a:ext cx="472175" cy="324975"/>
            </a:xfrm>
            <a:custGeom>
              <a:avLst/>
              <a:gdLst/>
              <a:ahLst/>
              <a:cxnLst/>
              <a:rect l="l" t="t" r="r" b="b"/>
              <a:pathLst>
                <a:path w="18887" h="12999" extrusionOk="0">
                  <a:moveTo>
                    <a:pt x="18558" y="1"/>
                  </a:moveTo>
                  <a:lnTo>
                    <a:pt x="78" y="12689"/>
                  </a:lnTo>
                  <a:cubicBezTo>
                    <a:pt x="78" y="12766"/>
                    <a:pt x="78" y="12844"/>
                    <a:pt x="1" y="12999"/>
                  </a:cubicBezTo>
                  <a:lnTo>
                    <a:pt x="18887" y="98"/>
                  </a:lnTo>
                  <a:cubicBezTo>
                    <a:pt x="18790" y="1"/>
                    <a:pt x="18713" y="1"/>
                    <a:pt x="1855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 name="Google Shape;409;p8"/>
            <p:cNvSpPr/>
            <p:nvPr/>
          </p:nvSpPr>
          <p:spPr>
            <a:xfrm>
              <a:off x="2929375" y="254100"/>
              <a:ext cx="530750" cy="367575"/>
            </a:xfrm>
            <a:custGeom>
              <a:avLst/>
              <a:gdLst/>
              <a:ahLst/>
              <a:cxnLst/>
              <a:rect l="l" t="t" r="r" b="b"/>
              <a:pathLst>
                <a:path w="21230" h="14703" extrusionOk="0">
                  <a:moveTo>
                    <a:pt x="20978" y="0"/>
                  </a:moveTo>
                  <a:lnTo>
                    <a:pt x="77" y="14373"/>
                  </a:lnTo>
                  <a:cubicBezTo>
                    <a:pt x="77" y="14451"/>
                    <a:pt x="0" y="14528"/>
                    <a:pt x="0" y="14702"/>
                  </a:cubicBezTo>
                  <a:lnTo>
                    <a:pt x="21230" y="97"/>
                  </a:lnTo>
                  <a:cubicBezTo>
                    <a:pt x="21152" y="97"/>
                    <a:pt x="21075" y="97"/>
                    <a:pt x="2097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 name="Google Shape;410;p8"/>
            <p:cNvSpPr/>
            <p:nvPr/>
          </p:nvSpPr>
          <p:spPr>
            <a:xfrm>
              <a:off x="2929375" y="272500"/>
              <a:ext cx="577250" cy="397600"/>
            </a:xfrm>
            <a:custGeom>
              <a:avLst/>
              <a:gdLst/>
              <a:ahLst/>
              <a:cxnLst/>
              <a:rect l="l" t="t" r="r" b="b"/>
              <a:pathLst>
                <a:path w="23090" h="15904" extrusionOk="0">
                  <a:moveTo>
                    <a:pt x="22838" y="0"/>
                  </a:moveTo>
                  <a:lnTo>
                    <a:pt x="0" y="15574"/>
                  </a:lnTo>
                  <a:cubicBezTo>
                    <a:pt x="77" y="15729"/>
                    <a:pt x="77" y="15826"/>
                    <a:pt x="77" y="15903"/>
                  </a:cubicBezTo>
                  <a:lnTo>
                    <a:pt x="23089" y="155"/>
                  </a:lnTo>
                  <a:cubicBezTo>
                    <a:pt x="23012" y="78"/>
                    <a:pt x="22915" y="78"/>
                    <a:pt x="2283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1" name="Google Shape;411;p8"/>
            <p:cNvSpPr/>
            <p:nvPr/>
          </p:nvSpPr>
          <p:spPr>
            <a:xfrm>
              <a:off x="2935650" y="294775"/>
              <a:ext cx="611175" cy="421825"/>
            </a:xfrm>
            <a:custGeom>
              <a:avLst/>
              <a:gdLst/>
              <a:ahLst/>
              <a:cxnLst/>
              <a:rect l="l" t="t" r="r" b="b"/>
              <a:pathLst>
                <a:path w="24447" h="16873" extrusionOk="0">
                  <a:moveTo>
                    <a:pt x="24214" y="0"/>
                  </a:moveTo>
                  <a:lnTo>
                    <a:pt x="1" y="16543"/>
                  </a:lnTo>
                  <a:cubicBezTo>
                    <a:pt x="1" y="16620"/>
                    <a:pt x="1" y="16698"/>
                    <a:pt x="78" y="16872"/>
                  </a:cubicBezTo>
                  <a:lnTo>
                    <a:pt x="24446" y="155"/>
                  </a:lnTo>
                  <a:cubicBezTo>
                    <a:pt x="24369" y="78"/>
                    <a:pt x="24291" y="0"/>
                    <a:pt x="2421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412;p8"/>
            <p:cNvSpPr/>
            <p:nvPr/>
          </p:nvSpPr>
          <p:spPr>
            <a:xfrm>
              <a:off x="2945350" y="318975"/>
              <a:ext cx="637775" cy="439750"/>
            </a:xfrm>
            <a:custGeom>
              <a:avLst/>
              <a:gdLst/>
              <a:ahLst/>
              <a:cxnLst/>
              <a:rect l="l" t="t" r="r" b="b"/>
              <a:pathLst>
                <a:path w="25511" h="17590" extrusionOk="0">
                  <a:moveTo>
                    <a:pt x="25279" y="1"/>
                  </a:moveTo>
                  <a:lnTo>
                    <a:pt x="0" y="17357"/>
                  </a:lnTo>
                  <a:cubicBezTo>
                    <a:pt x="0" y="17434"/>
                    <a:pt x="97" y="17512"/>
                    <a:pt x="97" y="17589"/>
                  </a:cubicBezTo>
                  <a:lnTo>
                    <a:pt x="25511" y="156"/>
                  </a:lnTo>
                  <a:cubicBezTo>
                    <a:pt x="25434" y="78"/>
                    <a:pt x="25356" y="78"/>
                    <a:pt x="2527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 name="Google Shape;413;p8"/>
            <p:cNvSpPr/>
            <p:nvPr/>
          </p:nvSpPr>
          <p:spPr>
            <a:xfrm>
              <a:off x="2959875" y="347075"/>
              <a:ext cx="655700" cy="449900"/>
            </a:xfrm>
            <a:custGeom>
              <a:avLst/>
              <a:gdLst/>
              <a:ahLst/>
              <a:cxnLst/>
              <a:rect l="l" t="t" r="r" b="b"/>
              <a:pathLst>
                <a:path w="26228" h="17996" extrusionOk="0">
                  <a:moveTo>
                    <a:pt x="25976" y="0"/>
                  </a:moveTo>
                  <a:lnTo>
                    <a:pt x="0" y="17763"/>
                  </a:lnTo>
                  <a:cubicBezTo>
                    <a:pt x="0" y="17841"/>
                    <a:pt x="78" y="17918"/>
                    <a:pt x="78" y="17996"/>
                  </a:cubicBezTo>
                  <a:lnTo>
                    <a:pt x="26228" y="155"/>
                  </a:lnTo>
                  <a:cubicBezTo>
                    <a:pt x="26150" y="78"/>
                    <a:pt x="26053" y="0"/>
                    <a:pt x="2597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 name="Google Shape;414;p8"/>
            <p:cNvSpPr/>
            <p:nvPr/>
          </p:nvSpPr>
          <p:spPr>
            <a:xfrm>
              <a:off x="2977800" y="377575"/>
              <a:ext cx="663925" cy="457650"/>
            </a:xfrm>
            <a:custGeom>
              <a:avLst/>
              <a:gdLst/>
              <a:ahLst/>
              <a:cxnLst/>
              <a:rect l="l" t="t" r="r" b="b"/>
              <a:pathLst>
                <a:path w="26557" h="18306" extrusionOk="0">
                  <a:moveTo>
                    <a:pt x="26402" y="1"/>
                  </a:moveTo>
                  <a:lnTo>
                    <a:pt x="0" y="18073"/>
                  </a:lnTo>
                  <a:cubicBezTo>
                    <a:pt x="0" y="18151"/>
                    <a:pt x="78" y="18228"/>
                    <a:pt x="78" y="18306"/>
                  </a:cubicBezTo>
                  <a:lnTo>
                    <a:pt x="26557" y="156"/>
                  </a:lnTo>
                  <a:cubicBezTo>
                    <a:pt x="26557" y="78"/>
                    <a:pt x="26479" y="1"/>
                    <a:pt x="2640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 name="Google Shape;415;p8"/>
            <p:cNvSpPr/>
            <p:nvPr/>
          </p:nvSpPr>
          <p:spPr>
            <a:xfrm>
              <a:off x="2998125" y="409550"/>
              <a:ext cx="669750" cy="460075"/>
            </a:xfrm>
            <a:custGeom>
              <a:avLst/>
              <a:gdLst/>
              <a:ahLst/>
              <a:cxnLst/>
              <a:rect l="l" t="t" r="r" b="b"/>
              <a:pathLst>
                <a:path w="26790" h="18403" extrusionOk="0">
                  <a:moveTo>
                    <a:pt x="26635" y="0"/>
                  </a:moveTo>
                  <a:lnTo>
                    <a:pt x="1" y="18170"/>
                  </a:lnTo>
                  <a:cubicBezTo>
                    <a:pt x="78" y="18247"/>
                    <a:pt x="78" y="18247"/>
                    <a:pt x="78" y="18325"/>
                  </a:cubicBezTo>
                  <a:lnTo>
                    <a:pt x="156" y="18402"/>
                  </a:lnTo>
                  <a:lnTo>
                    <a:pt x="26790" y="174"/>
                  </a:lnTo>
                  <a:cubicBezTo>
                    <a:pt x="26712" y="174"/>
                    <a:pt x="26712" y="78"/>
                    <a:pt x="26712" y="78"/>
                  </a:cubicBezTo>
                  <a:lnTo>
                    <a:pt x="26635"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6" name="Google Shape;416;p8"/>
            <p:cNvSpPr/>
            <p:nvPr/>
          </p:nvSpPr>
          <p:spPr>
            <a:xfrm>
              <a:off x="3022350" y="443925"/>
              <a:ext cx="665875" cy="458125"/>
            </a:xfrm>
            <a:custGeom>
              <a:avLst/>
              <a:gdLst/>
              <a:ahLst/>
              <a:cxnLst/>
              <a:rect l="l" t="t" r="r" b="b"/>
              <a:pathLst>
                <a:path w="26635" h="18325" extrusionOk="0">
                  <a:moveTo>
                    <a:pt x="26557" y="0"/>
                  </a:moveTo>
                  <a:lnTo>
                    <a:pt x="0" y="18170"/>
                  </a:lnTo>
                  <a:cubicBezTo>
                    <a:pt x="78" y="18247"/>
                    <a:pt x="155" y="18247"/>
                    <a:pt x="155" y="18325"/>
                  </a:cubicBezTo>
                  <a:lnTo>
                    <a:pt x="26634" y="252"/>
                  </a:lnTo>
                  <a:cubicBezTo>
                    <a:pt x="26634" y="155"/>
                    <a:pt x="26557" y="78"/>
                    <a:pt x="2655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7" name="Google Shape;417;p8"/>
            <p:cNvSpPr/>
            <p:nvPr/>
          </p:nvSpPr>
          <p:spPr>
            <a:xfrm>
              <a:off x="3050425" y="480250"/>
              <a:ext cx="655725" cy="451825"/>
            </a:xfrm>
            <a:custGeom>
              <a:avLst/>
              <a:gdLst/>
              <a:ahLst/>
              <a:cxnLst/>
              <a:rect l="l" t="t" r="r" b="b"/>
              <a:pathLst>
                <a:path w="26229" h="18073" extrusionOk="0">
                  <a:moveTo>
                    <a:pt x="26151" y="0"/>
                  </a:moveTo>
                  <a:lnTo>
                    <a:pt x="1" y="17918"/>
                  </a:lnTo>
                  <a:cubicBezTo>
                    <a:pt x="78" y="17995"/>
                    <a:pt x="156" y="17995"/>
                    <a:pt x="252" y="18073"/>
                  </a:cubicBezTo>
                  <a:lnTo>
                    <a:pt x="26228" y="252"/>
                  </a:lnTo>
                  <a:cubicBezTo>
                    <a:pt x="26228" y="155"/>
                    <a:pt x="26151" y="78"/>
                    <a:pt x="261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8" name="Google Shape;418;p8"/>
            <p:cNvSpPr/>
            <p:nvPr/>
          </p:nvSpPr>
          <p:spPr>
            <a:xfrm>
              <a:off x="3082875" y="520425"/>
              <a:ext cx="637300" cy="440225"/>
            </a:xfrm>
            <a:custGeom>
              <a:avLst/>
              <a:gdLst/>
              <a:ahLst/>
              <a:cxnLst/>
              <a:rect l="l" t="t" r="r" b="b"/>
              <a:pathLst>
                <a:path w="25492" h="17609" extrusionOk="0">
                  <a:moveTo>
                    <a:pt x="25414" y="1"/>
                  </a:moveTo>
                  <a:lnTo>
                    <a:pt x="0" y="17434"/>
                  </a:lnTo>
                  <a:cubicBezTo>
                    <a:pt x="78" y="17434"/>
                    <a:pt x="155" y="17531"/>
                    <a:pt x="233" y="17609"/>
                  </a:cubicBezTo>
                  <a:lnTo>
                    <a:pt x="25492" y="253"/>
                  </a:lnTo>
                  <a:cubicBezTo>
                    <a:pt x="25492" y="175"/>
                    <a:pt x="25414" y="98"/>
                    <a:pt x="2541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9" name="Google Shape;419;p8"/>
            <p:cNvSpPr/>
            <p:nvPr/>
          </p:nvSpPr>
          <p:spPr>
            <a:xfrm>
              <a:off x="3119200" y="563050"/>
              <a:ext cx="611150" cy="421825"/>
            </a:xfrm>
            <a:custGeom>
              <a:avLst/>
              <a:gdLst/>
              <a:ahLst/>
              <a:cxnLst/>
              <a:rect l="l" t="t" r="r" b="b"/>
              <a:pathLst>
                <a:path w="24446" h="16873" extrusionOk="0">
                  <a:moveTo>
                    <a:pt x="24368" y="1"/>
                  </a:moveTo>
                  <a:lnTo>
                    <a:pt x="0" y="16698"/>
                  </a:lnTo>
                  <a:cubicBezTo>
                    <a:pt x="78" y="16795"/>
                    <a:pt x="155" y="16795"/>
                    <a:pt x="233" y="16872"/>
                  </a:cubicBezTo>
                  <a:lnTo>
                    <a:pt x="24446" y="233"/>
                  </a:lnTo>
                  <a:cubicBezTo>
                    <a:pt x="24446" y="156"/>
                    <a:pt x="24368" y="78"/>
                    <a:pt x="2436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0" name="Google Shape;420;p8"/>
            <p:cNvSpPr/>
            <p:nvPr/>
          </p:nvSpPr>
          <p:spPr>
            <a:xfrm>
              <a:off x="3159375" y="609550"/>
              <a:ext cx="575325" cy="397600"/>
            </a:xfrm>
            <a:custGeom>
              <a:avLst/>
              <a:gdLst/>
              <a:ahLst/>
              <a:cxnLst/>
              <a:rect l="l" t="t" r="r" b="b"/>
              <a:pathLst>
                <a:path w="23013" h="15904" extrusionOk="0">
                  <a:moveTo>
                    <a:pt x="23013" y="0"/>
                  </a:moveTo>
                  <a:lnTo>
                    <a:pt x="1" y="15729"/>
                  </a:lnTo>
                  <a:cubicBezTo>
                    <a:pt x="78" y="15806"/>
                    <a:pt x="156" y="15806"/>
                    <a:pt x="253" y="15903"/>
                  </a:cubicBezTo>
                  <a:lnTo>
                    <a:pt x="23013" y="233"/>
                  </a:lnTo>
                  <a:lnTo>
                    <a:pt x="23013"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1" name="Google Shape;421;p8"/>
            <p:cNvSpPr/>
            <p:nvPr/>
          </p:nvSpPr>
          <p:spPr>
            <a:xfrm>
              <a:off x="3203925" y="657975"/>
              <a:ext cx="530775" cy="365150"/>
            </a:xfrm>
            <a:custGeom>
              <a:avLst/>
              <a:gdLst/>
              <a:ahLst/>
              <a:cxnLst/>
              <a:rect l="l" t="t" r="r" b="b"/>
              <a:pathLst>
                <a:path w="21231" h="14606" extrusionOk="0">
                  <a:moveTo>
                    <a:pt x="21231" y="0"/>
                  </a:moveTo>
                  <a:lnTo>
                    <a:pt x="1" y="14528"/>
                  </a:lnTo>
                  <a:cubicBezTo>
                    <a:pt x="156" y="14606"/>
                    <a:pt x="233" y="14606"/>
                    <a:pt x="311" y="14606"/>
                  </a:cubicBezTo>
                  <a:lnTo>
                    <a:pt x="21231" y="310"/>
                  </a:lnTo>
                  <a:lnTo>
                    <a:pt x="2123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 name="Google Shape;422;p8"/>
            <p:cNvSpPr/>
            <p:nvPr/>
          </p:nvSpPr>
          <p:spPr>
            <a:xfrm>
              <a:off x="3256225" y="712200"/>
              <a:ext cx="472200" cy="324975"/>
            </a:xfrm>
            <a:custGeom>
              <a:avLst/>
              <a:gdLst/>
              <a:ahLst/>
              <a:cxnLst/>
              <a:rect l="l" t="t" r="r" b="b"/>
              <a:pathLst>
                <a:path w="18888" h="12999" extrusionOk="0">
                  <a:moveTo>
                    <a:pt x="18887" y="1"/>
                  </a:moveTo>
                  <a:lnTo>
                    <a:pt x="1" y="12921"/>
                  </a:lnTo>
                  <a:cubicBezTo>
                    <a:pt x="156" y="12921"/>
                    <a:pt x="253" y="12998"/>
                    <a:pt x="408" y="12998"/>
                  </a:cubicBezTo>
                  <a:lnTo>
                    <a:pt x="18887" y="330"/>
                  </a:lnTo>
                  <a:lnTo>
                    <a:pt x="18887"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3" name="Google Shape;423;p8"/>
            <p:cNvSpPr/>
            <p:nvPr/>
          </p:nvSpPr>
          <p:spPr>
            <a:xfrm>
              <a:off x="3318700" y="772750"/>
              <a:ext cx="393725" cy="270725"/>
            </a:xfrm>
            <a:custGeom>
              <a:avLst/>
              <a:gdLst/>
              <a:ahLst/>
              <a:cxnLst/>
              <a:rect l="l" t="t" r="r" b="b"/>
              <a:pathLst>
                <a:path w="15749" h="10829" extrusionOk="0">
                  <a:moveTo>
                    <a:pt x="15749" y="0"/>
                  </a:moveTo>
                  <a:lnTo>
                    <a:pt x="1" y="10828"/>
                  </a:lnTo>
                  <a:lnTo>
                    <a:pt x="485" y="10828"/>
                  </a:lnTo>
                  <a:lnTo>
                    <a:pt x="15671" y="407"/>
                  </a:lnTo>
                  <a:cubicBezTo>
                    <a:pt x="15671" y="252"/>
                    <a:pt x="15749" y="174"/>
                    <a:pt x="1574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 name="Google Shape;424;p8"/>
            <p:cNvSpPr/>
            <p:nvPr/>
          </p:nvSpPr>
          <p:spPr>
            <a:xfrm>
              <a:off x="3399575" y="845375"/>
              <a:ext cx="280425" cy="191800"/>
            </a:xfrm>
            <a:custGeom>
              <a:avLst/>
              <a:gdLst/>
              <a:ahLst/>
              <a:cxnLst/>
              <a:rect l="l" t="t" r="r" b="b"/>
              <a:pathLst>
                <a:path w="11217" h="7672" extrusionOk="0">
                  <a:moveTo>
                    <a:pt x="11216" y="1"/>
                  </a:moveTo>
                  <a:lnTo>
                    <a:pt x="1" y="7671"/>
                  </a:lnTo>
                  <a:cubicBezTo>
                    <a:pt x="233" y="7594"/>
                    <a:pt x="407" y="7594"/>
                    <a:pt x="562" y="7594"/>
                  </a:cubicBezTo>
                  <a:lnTo>
                    <a:pt x="10887" y="485"/>
                  </a:lnTo>
                  <a:cubicBezTo>
                    <a:pt x="10984" y="330"/>
                    <a:pt x="11061" y="175"/>
                    <a:pt x="1121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502"/>
        <p:cNvGrpSpPr/>
        <p:nvPr/>
      </p:nvGrpSpPr>
      <p:grpSpPr>
        <a:xfrm>
          <a:off x="0" y="0"/>
          <a:ext cx="0" cy="0"/>
          <a:chOff x="0" y="0"/>
          <a:chExt cx="0" cy="0"/>
        </a:xfrm>
      </p:grpSpPr>
      <p:sp>
        <p:nvSpPr>
          <p:cNvPr id="503" name="Google Shape;503;p10"/>
          <p:cNvSpPr txBox="1">
            <a:spLocks noGrp="1"/>
          </p:cNvSpPr>
          <p:nvPr>
            <p:ph type="title"/>
          </p:nvPr>
        </p:nvSpPr>
        <p:spPr>
          <a:xfrm>
            <a:off x="720000" y="4015675"/>
            <a:ext cx="7704000" cy="587400"/>
          </a:xfrm>
          <a:prstGeom prst="rect">
            <a:avLst/>
          </a:prstGeom>
          <a:gradFill>
            <a:gsLst>
              <a:gs pos="0">
                <a:schemeClr val="lt2"/>
              </a:gs>
              <a:gs pos="11000">
                <a:schemeClr val="lt2"/>
              </a:gs>
              <a:gs pos="49000">
                <a:schemeClr val="accent2"/>
              </a:gs>
              <a:gs pos="75000">
                <a:schemeClr val="lt2"/>
              </a:gs>
              <a:gs pos="100000">
                <a:schemeClr val="accent1"/>
              </a:gs>
            </a:gsLst>
            <a:lin ang="8099331" scaled="0"/>
          </a:gradFill>
        </p:spPr>
        <p:txBody>
          <a:bodyPr spcFirstLastPara="1" wrap="square" lIns="91425" tIns="91425" rIns="91425" bIns="91425" anchor="ctr" anchorCtr="0">
            <a:noAutofit/>
          </a:bodyPr>
          <a:lstStyle>
            <a:lvl1pPr lvl="0" algn="l" rtl="0">
              <a:spcBef>
                <a:spcPts val="0"/>
              </a:spcBef>
              <a:spcAft>
                <a:spcPts val="0"/>
              </a:spcAft>
              <a:buSzPts val="3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grpSp>
        <p:nvGrpSpPr>
          <p:cNvPr id="504" name="Google Shape;504;p10"/>
          <p:cNvGrpSpPr/>
          <p:nvPr/>
        </p:nvGrpSpPr>
        <p:grpSpPr>
          <a:xfrm>
            <a:off x="-1065655" y="2942788"/>
            <a:ext cx="1656312" cy="1660374"/>
            <a:chOff x="2929375" y="236175"/>
            <a:chExt cx="805325" cy="807300"/>
          </a:xfrm>
        </p:grpSpPr>
        <p:sp>
          <p:nvSpPr>
            <p:cNvPr id="505" name="Google Shape;505;p10"/>
            <p:cNvSpPr/>
            <p:nvPr/>
          </p:nvSpPr>
          <p:spPr>
            <a:xfrm>
              <a:off x="2986025" y="241975"/>
              <a:ext cx="280400" cy="191800"/>
            </a:xfrm>
            <a:custGeom>
              <a:avLst/>
              <a:gdLst/>
              <a:ahLst/>
              <a:cxnLst/>
              <a:rect l="l" t="t" r="r" b="b"/>
              <a:pathLst>
                <a:path w="11216" h="7672" extrusionOk="0">
                  <a:moveTo>
                    <a:pt x="11216" y="1"/>
                  </a:moveTo>
                  <a:cubicBezTo>
                    <a:pt x="10964" y="1"/>
                    <a:pt x="10809" y="98"/>
                    <a:pt x="10577" y="98"/>
                  </a:cubicBezTo>
                  <a:lnTo>
                    <a:pt x="310" y="7110"/>
                  </a:lnTo>
                  <a:cubicBezTo>
                    <a:pt x="233" y="7265"/>
                    <a:pt x="155" y="7439"/>
                    <a:pt x="0" y="7672"/>
                  </a:cubicBezTo>
                  <a:lnTo>
                    <a:pt x="1121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 name="Google Shape;506;p10"/>
            <p:cNvSpPr/>
            <p:nvPr/>
          </p:nvSpPr>
          <p:spPr>
            <a:xfrm>
              <a:off x="2951650" y="236175"/>
              <a:ext cx="395650" cy="270250"/>
            </a:xfrm>
            <a:custGeom>
              <a:avLst/>
              <a:gdLst/>
              <a:ahLst/>
              <a:cxnLst/>
              <a:rect l="l" t="t" r="r" b="b"/>
              <a:pathLst>
                <a:path w="15826" h="10810" extrusionOk="0">
                  <a:moveTo>
                    <a:pt x="15341" y="1"/>
                  </a:moveTo>
                  <a:lnTo>
                    <a:pt x="155" y="10402"/>
                  </a:lnTo>
                  <a:cubicBezTo>
                    <a:pt x="155" y="10499"/>
                    <a:pt x="78" y="10654"/>
                    <a:pt x="0" y="10809"/>
                  </a:cubicBezTo>
                  <a:lnTo>
                    <a:pt x="1582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 name="Google Shape;507;p10"/>
            <p:cNvSpPr/>
            <p:nvPr/>
          </p:nvSpPr>
          <p:spPr>
            <a:xfrm>
              <a:off x="2935650" y="241975"/>
              <a:ext cx="472175" cy="324975"/>
            </a:xfrm>
            <a:custGeom>
              <a:avLst/>
              <a:gdLst/>
              <a:ahLst/>
              <a:cxnLst/>
              <a:rect l="l" t="t" r="r" b="b"/>
              <a:pathLst>
                <a:path w="18887" h="12999" extrusionOk="0">
                  <a:moveTo>
                    <a:pt x="18558" y="1"/>
                  </a:moveTo>
                  <a:lnTo>
                    <a:pt x="78" y="12689"/>
                  </a:lnTo>
                  <a:cubicBezTo>
                    <a:pt x="78" y="12766"/>
                    <a:pt x="78" y="12844"/>
                    <a:pt x="1" y="12999"/>
                  </a:cubicBezTo>
                  <a:lnTo>
                    <a:pt x="18887" y="98"/>
                  </a:lnTo>
                  <a:cubicBezTo>
                    <a:pt x="18790" y="1"/>
                    <a:pt x="18713" y="1"/>
                    <a:pt x="1855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8" name="Google Shape;508;p10"/>
            <p:cNvSpPr/>
            <p:nvPr/>
          </p:nvSpPr>
          <p:spPr>
            <a:xfrm>
              <a:off x="2929375" y="254100"/>
              <a:ext cx="530750" cy="367575"/>
            </a:xfrm>
            <a:custGeom>
              <a:avLst/>
              <a:gdLst/>
              <a:ahLst/>
              <a:cxnLst/>
              <a:rect l="l" t="t" r="r" b="b"/>
              <a:pathLst>
                <a:path w="21230" h="14703" extrusionOk="0">
                  <a:moveTo>
                    <a:pt x="20978" y="0"/>
                  </a:moveTo>
                  <a:lnTo>
                    <a:pt x="77" y="14373"/>
                  </a:lnTo>
                  <a:cubicBezTo>
                    <a:pt x="77" y="14451"/>
                    <a:pt x="0" y="14528"/>
                    <a:pt x="0" y="14702"/>
                  </a:cubicBezTo>
                  <a:lnTo>
                    <a:pt x="21230" y="97"/>
                  </a:lnTo>
                  <a:cubicBezTo>
                    <a:pt x="21152" y="97"/>
                    <a:pt x="21075" y="97"/>
                    <a:pt x="2097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 name="Google Shape;509;p10"/>
            <p:cNvSpPr/>
            <p:nvPr/>
          </p:nvSpPr>
          <p:spPr>
            <a:xfrm>
              <a:off x="2929375" y="272500"/>
              <a:ext cx="577250" cy="397600"/>
            </a:xfrm>
            <a:custGeom>
              <a:avLst/>
              <a:gdLst/>
              <a:ahLst/>
              <a:cxnLst/>
              <a:rect l="l" t="t" r="r" b="b"/>
              <a:pathLst>
                <a:path w="23090" h="15904" extrusionOk="0">
                  <a:moveTo>
                    <a:pt x="22838" y="0"/>
                  </a:moveTo>
                  <a:lnTo>
                    <a:pt x="0" y="15574"/>
                  </a:lnTo>
                  <a:cubicBezTo>
                    <a:pt x="77" y="15729"/>
                    <a:pt x="77" y="15826"/>
                    <a:pt x="77" y="15903"/>
                  </a:cubicBezTo>
                  <a:lnTo>
                    <a:pt x="23089" y="155"/>
                  </a:lnTo>
                  <a:cubicBezTo>
                    <a:pt x="23012" y="78"/>
                    <a:pt x="22915" y="78"/>
                    <a:pt x="2283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 name="Google Shape;510;p10"/>
            <p:cNvSpPr/>
            <p:nvPr/>
          </p:nvSpPr>
          <p:spPr>
            <a:xfrm>
              <a:off x="2935650" y="294775"/>
              <a:ext cx="611175" cy="421825"/>
            </a:xfrm>
            <a:custGeom>
              <a:avLst/>
              <a:gdLst/>
              <a:ahLst/>
              <a:cxnLst/>
              <a:rect l="l" t="t" r="r" b="b"/>
              <a:pathLst>
                <a:path w="24447" h="16873" extrusionOk="0">
                  <a:moveTo>
                    <a:pt x="24214" y="0"/>
                  </a:moveTo>
                  <a:lnTo>
                    <a:pt x="1" y="16543"/>
                  </a:lnTo>
                  <a:cubicBezTo>
                    <a:pt x="1" y="16620"/>
                    <a:pt x="1" y="16698"/>
                    <a:pt x="78" y="16872"/>
                  </a:cubicBezTo>
                  <a:lnTo>
                    <a:pt x="24446" y="155"/>
                  </a:lnTo>
                  <a:cubicBezTo>
                    <a:pt x="24369" y="78"/>
                    <a:pt x="24291" y="0"/>
                    <a:pt x="2421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 name="Google Shape;511;p10"/>
            <p:cNvSpPr/>
            <p:nvPr/>
          </p:nvSpPr>
          <p:spPr>
            <a:xfrm>
              <a:off x="2945350" y="318975"/>
              <a:ext cx="637775" cy="439750"/>
            </a:xfrm>
            <a:custGeom>
              <a:avLst/>
              <a:gdLst/>
              <a:ahLst/>
              <a:cxnLst/>
              <a:rect l="l" t="t" r="r" b="b"/>
              <a:pathLst>
                <a:path w="25511" h="17590" extrusionOk="0">
                  <a:moveTo>
                    <a:pt x="25279" y="1"/>
                  </a:moveTo>
                  <a:lnTo>
                    <a:pt x="0" y="17357"/>
                  </a:lnTo>
                  <a:cubicBezTo>
                    <a:pt x="0" y="17434"/>
                    <a:pt x="97" y="17512"/>
                    <a:pt x="97" y="17589"/>
                  </a:cubicBezTo>
                  <a:lnTo>
                    <a:pt x="25511" y="156"/>
                  </a:lnTo>
                  <a:cubicBezTo>
                    <a:pt x="25434" y="78"/>
                    <a:pt x="25356" y="78"/>
                    <a:pt x="2527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 name="Google Shape;512;p10"/>
            <p:cNvSpPr/>
            <p:nvPr/>
          </p:nvSpPr>
          <p:spPr>
            <a:xfrm>
              <a:off x="2959875" y="347075"/>
              <a:ext cx="655700" cy="449900"/>
            </a:xfrm>
            <a:custGeom>
              <a:avLst/>
              <a:gdLst/>
              <a:ahLst/>
              <a:cxnLst/>
              <a:rect l="l" t="t" r="r" b="b"/>
              <a:pathLst>
                <a:path w="26228" h="17996" extrusionOk="0">
                  <a:moveTo>
                    <a:pt x="25976" y="0"/>
                  </a:moveTo>
                  <a:lnTo>
                    <a:pt x="0" y="17763"/>
                  </a:lnTo>
                  <a:cubicBezTo>
                    <a:pt x="0" y="17841"/>
                    <a:pt x="78" y="17918"/>
                    <a:pt x="78" y="17996"/>
                  </a:cubicBezTo>
                  <a:lnTo>
                    <a:pt x="26228" y="155"/>
                  </a:lnTo>
                  <a:cubicBezTo>
                    <a:pt x="26150" y="78"/>
                    <a:pt x="26053" y="0"/>
                    <a:pt x="2597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 name="Google Shape;513;p10"/>
            <p:cNvSpPr/>
            <p:nvPr/>
          </p:nvSpPr>
          <p:spPr>
            <a:xfrm>
              <a:off x="2977800" y="377575"/>
              <a:ext cx="663925" cy="457650"/>
            </a:xfrm>
            <a:custGeom>
              <a:avLst/>
              <a:gdLst/>
              <a:ahLst/>
              <a:cxnLst/>
              <a:rect l="l" t="t" r="r" b="b"/>
              <a:pathLst>
                <a:path w="26557" h="18306" extrusionOk="0">
                  <a:moveTo>
                    <a:pt x="26402" y="1"/>
                  </a:moveTo>
                  <a:lnTo>
                    <a:pt x="0" y="18073"/>
                  </a:lnTo>
                  <a:cubicBezTo>
                    <a:pt x="0" y="18151"/>
                    <a:pt x="78" y="18228"/>
                    <a:pt x="78" y="18306"/>
                  </a:cubicBezTo>
                  <a:lnTo>
                    <a:pt x="26557" y="156"/>
                  </a:lnTo>
                  <a:cubicBezTo>
                    <a:pt x="26557" y="78"/>
                    <a:pt x="26479" y="1"/>
                    <a:pt x="2640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 name="Google Shape;514;p10"/>
            <p:cNvSpPr/>
            <p:nvPr/>
          </p:nvSpPr>
          <p:spPr>
            <a:xfrm>
              <a:off x="2998125" y="409550"/>
              <a:ext cx="669750" cy="460075"/>
            </a:xfrm>
            <a:custGeom>
              <a:avLst/>
              <a:gdLst/>
              <a:ahLst/>
              <a:cxnLst/>
              <a:rect l="l" t="t" r="r" b="b"/>
              <a:pathLst>
                <a:path w="26790" h="18403" extrusionOk="0">
                  <a:moveTo>
                    <a:pt x="26635" y="0"/>
                  </a:moveTo>
                  <a:lnTo>
                    <a:pt x="1" y="18170"/>
                  </a:lnTo>
                  <a:cubicBezTo>
                    <a:pt x="78" y="18247"/>
                    <a:pt x="78" y="18247"/>
                    <a:pt x="78" y="18325"/>
                  </a:cubicBezTo>
                  <a:lnTo>
                    <a:pt x="156" y="18402"/>
                  </a:lnTo>
                  <a:lnTo>
                    <a:pt x="26790" y="174"/>
                  </a:lnTo>
                  <a:cubicBezTo>
                    <a:pt x="26712" y="174"/>
                    <a:pt x="26712" y="78"/>
                    <a:pt x="26712" y="78"/>
                  </a:cubicBezTo>
                  <a:lnTo>
                    <a:pt x="26635"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 name="Google Shape;515;p10"/>
            <p:cNvSpPr/>
            <p:nvPr/>
          </p:nvSpPr>
          <p:spPr>
            <a:xfrm>
              <a:off x="3022350" y="443925"/>
              <a:ext cx="665875" cy="458125"/>
            </a:xfrm>
            <a:custGeom>
              <a:avLst/>
              <a:gdLst/>
              <a:ahLst/>
              <a:cxnLst/>
              <a:rect l="l" t="t" r="r" b="b"/>
              <a:pathLst>
                <a:path w="26635" h="18325" extrusionOk="0">
                  <a:moveTo>
                    <a:pt x="26557" y="0"/>
                  </a:moveTo>
                  <a:lnTo>
                    <a:pt x="0" y="18170"/>
                  </a:lnTo>
                  <a:cubicBezTo>
                    <a:pt x="78" y="18247"/>
                    <a:pt x="155" y="18247"/>
                    <a:pt x="155" y="18325"/>
                  </a:cubicBezTo>
                  <a:lnTo>
                    <a:pt x="26634" y="252"/>
                  </a:lnTo>
                  <a:cubicBezTo>
                    <a:pt x="26634" y="155"/>
                    <a:pt x="26557" y="78"/>
                    <a:pt x="2655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 name="Google Shape;516;p10"/>
            <p:cNvSpPr/>
            <p:nvPr/>
          </p:nvSpPr>
          <p:spPr>
            <a:xfrm>
              <a:off x="3050425" y="480250"/>
              <a:ext cx="655725" cy="451825"/>
            </a:xfrm>
            <a:custGeom>
              <a:avLst/>
              <a:gdLst/>
              <a:ahLst/>
              <a:cxnLst/>
              <a:rect l="l" t="t" r="r" b="b"/>
              <a:pathLst>
                <a:path w="26229" h="18073" extrusionOk="0">
                  <a:moveTo>
                    <a:pt x="26151" y="0"/>
                  </a:moveTo>
                  <a:lnTo>
                    <a:pt x="1" y="17918"/>
                  </a:lnTo>
                  <a:cubicBezTo>
                    <a:pt x="78" y="17995"/>
                    <a:pt x="156" y="17995"/>
                    <a:pt x="252" y="18073"/>
                  </a:cubicBezTo>
                  <a:lnTo>
                    <a:pt x="26228" y="252"/>
                  </a:lnTo>
                  <a:cubicBezTo>
                    <a:pt x="26228" y="155"/>
                    <a:pt x="26151" y="78"/>
                    <a:pt x="261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7" name="Google Shape;517;p10"/>
            <p:cNvSpPr/>
            <p:nvPr/>
          </p:nvSpPr>
          <p:spPr>
            <a:xfrm>
              <a:off x="3082875" y="520425"/>
              <a:ext cx="637300" cy="440225"/>
            </a:xfrm>
            <a:custGeom>
              <a:avLst/>
              <a:gdLst/>
              <a:ahLst/>
              <a:cxnLst/>
              <a:rect l="l" t="t" r="r" b="b"/>
              <a:pathLst>
                <a:path w="25492" h="17609" extrusionOk="0">
                  <a:moveTo>
                    <a:pt x="25414" y="1"/>
                  </a:moveTo>
                  <a:lnTo>
                    <a:pt x="0" y="17434"/>
                  </a:lnTo>
                  <a:cubicBezTo>
                    <a:pt x="78" y="17434"/>
                    <a:pt x="155" y="17531"/>
                    <a:pt x="233" y="17609"/>
                  </a:cubicBezTo>
                  <a:lnTo>
                    <a:pt x="25492" y="253"/>
                  </a:lnTo>
                  <a:cubicBezTo>
                    <a:pt x="25492" y="175"/>
                    <a:pt x="25414" y="98"/>
                    <a:pt x="2541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8" name="Google Shape;518;p10"/>
            <p:cNvSpPr/>
            <p:nvPr/>
          </p:nvSpPr>
          <p:spPr>
            <a:xfrm>
              <a:off x="3119200" y="563050"/>
              <a:ext cx="611150" cy="421825"/>
            </a:xfrm>
            <a:custGeom>
              <a:avLst/>
              <a:gdLst/>
              <a:ahLst/>
              <a:cxnLst/>
              <a:rect l="l" t="t" r="r" b="b"/>
              <a:pathLst>
                <a:path w="24446" h="16873" extrusionOk="0">
                  <a:moveTo>
                    <a:pt x="24368" y="1"/>
                  </a:moveTo>
                  <a:lnTo>
                    <a:pt x="0" y="16698"/>
                  </a:lnTo>
                  <a:cubicBezTo>
                    <a:pt x="78" y="16795"/>
                    <a:pt x="155" y="16795"/>
                    <a:pt x="233" y="16872"/>
                  </a:cubicBezTo>
                  <a:lnTo>
                    <a:pt x="24446" y="233"/>
                  </a:lnTo>
                  <a:cubicBezTo>
                    <a:pt x="24446" y="156"/>
                    <a:pt x="24368" y="78"/>
                    <a:pt x="2436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9" name="Google Shape;519;p10"/>
            <p:cNvSpPr/>
            <p:nvPr/>
          </p:nvSpPr>
          <p:spPr>
            <a:xfrm>
              <a:off x="3159375" y="609550"/>
              <a:ext cx="575325" cy="397600"/>
            </a:xfrm>
            <a:custGeom>
              <a:avLst/>
              <a:gdLst/>
              <a:ahLst/>
              <a:cxnLst/>
              <a:rect l="l" t="t" r="r" b="b"/>
              <a:pathLst>
                <a:path w="23013" h="15904" extrusionOk="0">
                  <a:moveTo>
                    <a:pt x="23013" y="0"/>
                  </a:moveTo>
                  <a:lnTo>
                    <a:pt x="1" y="15729"/>
                  </a:lnTo>
                  <a:cubicBezTo>
                    <a:pt x="78" y="15806"/>
                    <a:pt x="156" y="15806"/>
                    <a:pt x="253" y="15903"/>
                  </a:cubicBezTo>
                  <a:lnTo>
                    <a:pt x="23013" y="233"/>
                  </a:lnTo>
                  <a:lnTo>
                    <a:pt x="23013"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0" name="Google Shape;520;p10"/>
            <p:cNvSpPr/>
            <p:nvPr/>
          </p:nvSpPr>
          <p:spPr>
            <a:xfrm>
              <a:off x="3203925" y="657975"/>
              <a:ext cx="530775" cy="365150"/>
            </a:xfrm>
            <a:custGeom>
              <a:avLst/>
              <a:gdLst/>
              <a:ahLst/>
              <a:cxnLst/>
              <a:rect l="l" t="t" r="r" b="b"/>
              <a:pathLst>
                <a:path w="21231" h="14606" extrusionOk="0">
                  <a:moveTo>
                    <a:pt x="21231" y="0"/>
                  </a:moveTo>
                  <a:lnTo>
                    <a:pt x="1" y="14528"/>
                  </a:lnTo>
                  <a:cubicBezTo>
                    <a:pt x="156" y="14606"/>
                    <a:pt x="233" y="14606"/>
                    <a:pt x="311" y="14606"/>
                  </a:cubicBezTo>
                  <a:lnTo>
                    <a:pt x="21231" y="310"/>
                  </a:lnTo>
                  <a:lnTo>
                    <a:pt x="2123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1" name="Google Shape;521;p10"/>
            <p:cNvSpPr/>
            <p:nvPr/>
          </p:nvSpPr>
          <p:spPr>
            <a:xfrm>
              <a:off x="3256225" y="712200"/>
              <a:ext cx="472200" cy="324975"/>
            </a:xfrm>
            <a:custGeom>
              <a:avLst/>
              <a:gdLst/>
              <a:ahLst/>
              <a:cxnLst/>
              <a:rect l="l" t="t" r="r" b="b"/>
              <a:pathLst>
                <a:path w="18888" h="12999" extrusionOk="0">
                  <a:moveTo>
                    <a:pt x="18887" y="1"/>
                  </a:moveTo>
                  <a:lnTo>
                    <a:pt x="1" y="12921"/>
                  </a:lnTo>
                  <a:cubicBezTo>
                    <a:pt x="156" y="12921"/>
                    <a:pt x="253" y="12998"/>
                    <a:pt x="408" y="12998"/>
                  </a:cubicBezTo>
                  <a:lnTo>
                    <a:pt x="18887" y="330"/>
                  </a:lnTo>
                  <a:lnTo>
                    <a:pt x="18887"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2" name="Google Shape;522;p10"/>
            <p:cNvSpPr/>
            <p:nvPr/>
          </p:nvSpPr>
          <p:spPr>
            <a:xfrm>
              <a:off x="3318700" y="772750"/>
              <a:ext cx="393725" cy="270725"/>
            </a:xfrm>
            <a:custGeom>
              <a:avLst/>
              <a:gdLst/>
              <a:ahLst/>
              <a:cxnLst/>
              <a:rect l="l" t="t" r="r" b="b"/>
              <a:pathLst>
                <a:path w="15749" h="10829" extrusionOk="0">
                  <a:moveTo>
                    <a:pt x="15749" y="0"/>
                  </a:moveTo>
                  <a:lnTo>
                    <a:pt x="1" y="10828"/>
                  </a:lnTo>
                  <a:lnTo>
                    <a:pt x="485" y="10828"/>
                  </a:lnTo>
                  <a:lnTo>
                    <a:pt x="15671" y="407"/>
                  </a:lnTo>
                  <a:cubicBezTo>
                    <a:pt x="15671" y="252"/>
                    <a:pt x="15749" y="174"/>
                    <a:pt x="1574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3" name="Google Shape;523;p10"/>
            <p:cNvSpPr/>
            <p:nvPr/>
          </p:nvSpPr>
          <p:spPr>
            <a:xfrm>
              <a:off x="3399575" y="845375"/>
              <a:ext cx="280425" cy="191800"/>
            </a:xfrm>
            <a:custGeom>
              <a:avLst/>
              <a:gdLst/>
              <a:ahLst/>
              <a:cxnLst/>
              <a:rect l="l" t="t" r="r" b="b"/>
              <a:pathLst>
                <a:path w="11217" h="7672" extrusionOk="0">
                  <a:moveTo>
                    <a:pt x="11216" y="1"/>
                  </a:moveTo>
                  <a:lnTo>
                    <a:pt x="1" y="7671"/>
                  </a:lnTo>
                  <a:cubicBezTo>
                    <a:pt x="233" y="7594"/>
                    <a:pt x="407" y="7594"/>
                    <a:pt x="562" y="7594"/>
                  </a:cubicBezTo>
                  <a:lnTo>
                    <a:pt x="10887" y="485"/>
                  </a:lnTo>
                  <a:cubicBezTo>
                    <a:pt x="10984" y="330"/>
                    <a:pt x="11061" y="175"/>
                    <a:pt x="1121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24" name="Google Shape;524;p10"/>
          <p:cNvGrpSpPr/>
          <p:nvPr/>
        </p:nvGrpSpPr>
        <p:grpSpPr>
          <a:xfrm>
            <a:off x="5532700" y="4715075"/>
            <a:ext cx="538025" cy="157800"/>
            <a:chOff x="2575325" y="1348650"/>
            <a:chExt cx="538025" cy="157800"/>
          </a:xfrm>
        </p:grpSpPr>
        <p:sp>
          <p:nvSpPr>
            <p:cNvPr id="525" name="Google Shape;525;p10"/>
            <p:cNvSpPr/>
            <p:nvPr/>
          </p:nvSpPr>
          <p:spPr>
            <a:xfrm>
              <a:off x="2575325" y="1348650"/>
              <a:ext cx="157800" cy="157800"/>
            </a:xfrm>
            <a:prstGeom prst="ellips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6" name="Google Shape;526;p10"/>
            <p:cNvSpPr/>
            <p:nvPr/>
          </p:nvSpPr>
          <p:spPr>
            <a:xfrm>
              <a:off x="2765438" y="1348650"/>
              <a:ext cx="157800" cy="157800"/>
            </a:xfrm>
            <a:prstGeom prst="ellips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7" name="Google Shape;527;p10"/>
            <p:cNvSpPr/>
            <p:nvPr/>
          </p:nvSpPr>
          <p:spPr>
            <a:xfrm>
              <a:off x="2955550" y="1348650"/>
              <a:ext cx="157800" cy="157800"/>
            </a:xfrm>
            <a:prstGeom prst="ellips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28" name="Google Shape;528;p10"/>
          <p:cNvGrpSpPr/>
          <p:nvPr/>
        </p:nvGrpSpPr>
        <p:grpSpPr>
          <a:xfrm>
            <a:off x="-277036" y="-299063"/>
            <a:ext cx="925310" cy="943383"/>
            <a:chOff x="595389" y="1761100"/>
            <a:chExt cx="925310" cy="943383"/>
          </a:xfrm>
        </p:grpSpPr>
        <p:cxnSp>
          <p:nvCxnSpPr>
            <p:cNvPr id="529" name="Google Shape;529;p10"/>
            <p:cNvCxnSpPr/>
            <p:nvPr/>
          </p:nvCxnSpPr>
          <p:spPr>
            <a:xfrm>
              <a:off x="790199" y="2065118"/>
              <a:ext cx="730500" cy="587400"/>
            </a:xfrm>
            <a:prstGeom prst="straightConnector1">
              <a:avLst/>
            </a:prstGeom>
            <a:noFill/>
            <a:ln w="9525" cap="flat" cmpd="sng">
              <a:solidFill>
                <a:schemeClr val="accent5"/>
              </a:solidFill>
              <a:prstDash val="solid"/>
              <a:round/>
              <a:headEnd type="none" w="med" len="med"/>
              <a:tailEnd type="none" w="med" len="med"/>
            </a:ln>
          </p:spPr>
        </p:cxnSp>
        <p:cxnSp>
          <p:nvCxnSpPr>
            <p:cNvPr id="530" name="Google Shape;530;p10"/>
            <p:cNvCxnSpPr/>
            <p:nvPr/>
          </p:nvCxnSpPr>
          <p:spPr>
            <a:xfrm>
              <a:off x="595389" y="2117083"/>
              <a:ext cx="730500" cy="587400"/>
            </a:xfrm>
            <a:prstGeom prst="straightConnector1">
              <a:avLst/>
            </a:prstGeom>
            <a:noFill/>
            <a:ln w="9525" cap="flat" cmpd="sng">
              <a:solidFill>
                <a:schemeClr val="accent5"/>
              </a:solidFill>
              <a:prstDash val="solid"/>
              <a:round/>
              <a:headEnd type="none" w="med" len="med"/>
              <a:tailEnd type="none" w="med" len="med"/>
            </a:ln>
          </p:spPr>
        </p:cxnSp>
        <p:cxnSp>
          <p:nvCxnSpPr>
            <p:cNvPr id="531" name="Google Shape;531;p10"/>
            <p:cNvCxnSpPr/>
            <p:nvPr/>
          </p:nvCxnSpPr>
          <p:spPr>
            <a:xfrm>
              <a:off x="656919" y="1761100"/>
              <a:ext cx="730500" cy="587400"/>
            </a:xfrm>
            <a:prstGeom prst="straightConnector1">
              <a:avLst/>
            </a:prstGeom>
            <a:noFill/>
            <a:ln w="9525" cap="flat" cmpd="sng">
              <a:solidFill>
                <a:schemeClr val="accent5"/>
              </a:solidFill>
              <a:prstDash val="solid"/>
              <a:round/>
              <a:headEnd type="none" w="med" len="med"/>
              <a:tailEnd type="none" w="med" len="med"/>
            </a:ln>
          </p:spPr>
        </p:cxnSp>
      </p:grpSp>
      <p:grpSp>
        <p:nvGrpSpPr>
          <p:cNvPr id="532" name="Google Shape;532;p10"/>
          <p:cNvGrpSpPr/>
          <p:nvPr/>
        </p:nvGrpSpPr>
        <p:grpSpPr>
          <a:xfrm>
            <a:off x="2917989" y="4603375"/>
            <a:ext cx="925310" cy="943383"/>
            <a:chOff x="595389" y="1761100"/>
            <a:chExt cx="925310" cy="943383"/>
          </a:xfrm>
        </p:grpSpPr>
        <p:cxnSp>
          <p:nvCxnSpPr>
            <p:cNvPr id="533" name="Google Shape;533;p10"/>
            <p:cNvCxnSpPr/>
            <p:nvPr/>
          </p:nvCxnSpPr>
          <p:spPr>
            <a:xfrm>
              <a:off x="790199" y="2065118"/>
              <a:ext cx="730500" cy="587400"/>
            </a:xfrm>
            <a:prstGeom prst="straightConnector1">
              <a:avLst/>
            </a:prstGeom>
            <a:noFill/>
            <a:ln w="9525" cap="flat" cmpd="sng">
              <a:solidFill>
                <a:schemeClr val="accent5"/>
              </a:solidFill>
              <a:prstDash val="solid"/>
              <a:round/>
              <a:headEnd type="none" w="med" len="med"/>
              <a:tailEnd type="none" w="med" len="med"/>
            </a:ln>
          </p:spPr>
        </p:cxnSp>
        <p:cxnSp>
          <p:nvCxnSpPr>
            <p:cNvPr id="534" name="Google Shape;534;p10"/>
            <p:cNvCxnSpPr/>
            <p:nvPr/>
          </p:nvCxnSpPr>
          <p:spPr>
            <a:xfrm>
              <a:off x="595389" y="2117083"/>
              <a:ext cx="730500" cy="587400"/>
            </a:xfrm>
            <a:prstGeom prst="straightConnector1">
              <a:avLst/>
            </a:prstGeom>
            <a:noFill/>
            <a:ln w="9525" cap="flat" cmpd="sng">
              <a:solidFill>
                <a:schemeClr val="accent5"/>
              </a:solidFill>
              <a:prstDash val="solid"/>
              <a:round/>
              <a:headEnd type="none" w="med" len="med"/>
              <a:tailEnd type="none" w="med" len="med"/>
            </a:ln>
          </p:spPr>
        </p:cxnSp>
        <p:cxnSp>
          <p:nvCxnSpPr>
            <p:cNvPr id="535" name="Google Shape;535;p10"/>
            <p:cNvCxnSpPr/>
            <p:nvPr/>
          </p:nvCxnSpPr>
          <p:spPr>
            <a:xfrm>
              <a:off x="656919" y="1761100"/>
              <a:ext cx="730500" cy="587400"/>
            </a:xfrm>
            <a:prstGeom prst="straightConnector1">
              <a:avLst/>
            </a:prstGeom>
            <a:noFill/>
            <a:ln w="9525" cap="flat" cmpd="sng">
              <a:solidFill>
                <a:schemeClr val="accent5"/>
              </a:solidFill>
              <a:prstDash val="solid"/>
              <a:round/>
              <a:headEnd type="none" w="med" len="med"/>
              <a:tailEnd type="none" w="med" len="med"/>
            </a:ln>
          </p:spPr>
        </p:cxnSp>
      </p:grpSp>
      <p:grpSp>
        <p:nvGrpSpPr>
          <p:cNvPr id="536" name="Google Shape;536;p10"/>
          <p:cNvGrpSpPr/>
          <p:nvPr/>
        </p:nvGrpSpPr>
        <p:grpSpPr>
          <a:xfrm>
            <a:off x="6839422" y="227650"/>
            <a:ext cx="1584577" cy="196549"/>
            <a:chOff x="750197" y="155825"/>
            <a:chExt cx="1584577" cy="196549"/>
          </a:xfrm>
        </p:grpSpPr>
        <p:sp>
          <p:nvSpPr>
            <p:cNvPr id="537" name="Google Shape;537;p10"/>
            <p:cNvSpPr/>
            <p:nvPr/>
          </p:nvSpPr>
          <p:spPr>
            <a:xfrm rot="-5400000">
              <a:off x="2093744" y="299443"/>
              <a:ext cx="52930" cy="52930"/>
            </a:xfrm>
            <a:custGeom>
              <a:avLst/>
              <a:gdLst/>
              <a:ahLst/>
              <a:cxnLst/>
              <a:rect l="l" t="t" r="r" b="b"/>
              <a:pathLst>
                <a:path w="1221" h="1221" extrusionOk="0">
                  <a:moveTo>
                    <a:pt x="659" y="0"/>
                  </a:moveTo>
                  <a:cubicBezTo>
                    <a:pt x="252" y="0"/>
                    <a:pt x="0" y="252"/>
                    <a:pt x="0" y="640"/>
                  </a:cubicBezTo>
                  <a:cubicBezTo>
                    <a:pt x="0" y="969"/>
                    <a:pt x="252" y="1221"/>
                    <a:pt x="659" y="1221"/>
                  </a:cubicBezTo>
                  <a:cubicBezTo>
                    <a:pt x="969" y="1221"/>
                    <a:pt x="1221" y="969"/>
                    <a:pt x="1221" y="640"/>
                  </a:cubicBezTo>
                  <a:cubicBezTo>
                    <a:pt x="1221" y="252"/>
                    <a:pt x="969" y="0"/>
                    <a:pt x="65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8" name="Google Shape;538;p10"/>
            <p:cNvSpPr/>
            <p:nvPr/>
          </p:nvSpPr>
          <p:spPr>
            <a:xfrm rot="-5400000">
              <a:off x="1915294" y="299855"/>
              <a:ext cx="52930" cy="52107"/>
            </a:xfrm>
            <a:custGeom>
              <a:avLst/>
              <a:gdLst/>
              <a:ahLst/>
              <a:cxnLst/>
              <a:rect l="l" t="t" r="r" b="b"/>
              <a:pathLst>
                <a:path w="1221" h="1202" extrusionOk="0">
                  <a:moveTo>
                    <a:pt x="659" y="1"/>
                  </a:moveTo>
                  <a:cubicBezTo>
                    <a:pt x="252" y="1"/>
                    <a:pt x="0" y="233"/>
                    <a:pt x="0" y="563"/>
                  </a:cubicBezTo>
                  <a:cubicBezTo>
                    <a:pt x="0" y="969"/>
                    <a:pt x="252" y="1202"/>
                    <a:pt x="659" y="1202"/>
                  </a:cubicBezTo>
                  <a:cubicBezTo>
                    <a:pt x="969" y="1202"/>
                    <a:pt x="1221" y="969"/>
                    <a:pt x="1221" y="563"/>
                  </a:cubicBezTo>
                  <a:cubicBezTo>
                    <a:pt x="1221" y="233"/>
                    <a:pt x="969" y="1"/>
                    <a:pt x="65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9" name="Google Shape;539;p10"/>
            <p:cNvSpPr/>
            <p:nvPr/>
          </p:nvSpPr>
          <p:spPr>
            <a:xfrm rot="-5400000">
              <a:off x="1735196" y="297753"/>
              <a:ext cx="52930" cy="56312"/>
            </a:xfrm>
            <a:custGeom>
              <a:avLst/>
              <a:gdLst/>
              <a:ahLst/>
              <a:cxnLst/>
              <a:rect l="l" t="t" r="r" b="b"/>
              <a:pathLst>
                <a:path w="1221" h="1299" extrusionOk="0">
                  <a:moveTo>
                    <a:pt x="659" y="0"/>
                  </a:moveTo>
                  <a:cubicBezTo>
                    <a:pt x="252" y="0"/>
                    <a:pt x="0" y="330"/>
                    <a:pt x="0" y="640"/>
                  </a:cubicBezTo>
                  <a:cubicBezTo>
                    <a:pt x="0" y="969"/>
                    <a:pt x="252" y="1298"/>
                    <a:pt x="659" y="1298"/>
                  </a:cubicBezTo>
                  <a:cubicBezTo>
                    <a:pt x="969" y="1298"/>
                    <a:pt x="1221" y="969"/>
                    <a:pt x="1221" y="640"/>
                  </a:cubicBezTo>
                  <a:cubicBezTo>
                    <a:pt x="1221" y="330"/>
                    <a:pt x="969" y="0"/>
                    <a:pt x="65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0" name="Google Shape;540;p10"/>
            <p:cNvSpPr/>
            <p:nvPr/>
          </p:nvSpPr>
          <p:spPr>
            <a:xfrm rot="-5400000">
              <a:off x="1556334" y="297753"/>
              <a:ext cx="52930" cy="56312"/>
            </a:xfrm>
            <a:custGeom>
              <a:avLst/>
              <a:gdLst/>
              <a:ahLst/>
              <a:cxnLst/>
              <a:rect l="l" t="t" r="r" b="b"/>
              <a:pathLst>
                <a:path w="1221" h="1299" extrusionOk="0">
                  <a:moveTo>
                    <a:pt x="659" y="0"/>
                  </a:moveTo>
                  <a:cubicBezTo>
                    <a:pt x="252" y="0"/>
                    <a:pt x="0" y="330"/>
                    <a:pt x="0" y="659"/>
                  </a:cubicBezTo>
                  <a:cubicBezTo>
                    <a:pt x="0" y="969"/>
                    <a:pt x="252" y="1298"/>
                    <a:pt x="659" y="1298"/>
                  </a:cubicBezTo>
                  <a:cubicBezTo>
                    <a:pt x="969" y="1298"/>
                    <a:pt x="1221" y="969"/>
                    <a:pt x="1221" y="659"/>
                  </a:cubicBezTo>
                  <a:cubicBezTo>
                    <a:pt x="1221" y="330"/>
                    <a:pt x="969" y="0"/>
                    <a:pt x="65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1" name="Google Shape;541;p10"/>
            <p:cNvSpPr/>
            <p:nvPr/>
          </p:nvSpPr>
          <p:spPr>
            <a:xfrm rot="-5400000">
              <a:off x="1378296" y="297753"/>
              <a:ext cx="52930" cy="56312"/>
            </a:xfrm>
            <a:custGeom>
              <a:avLst/>
              <a:gdLst/>
              <a:ahLst/>
              <a:cxnLst/>
              <a:rect l="l" t="t" r="r" b="b"/>
              <a:pathLst>
                <a:path w="1221" h="1299" extrusionOk="0">
                  <a:moveTo>
                    <a:pt x="659" y="1"/>
                  </a:moveTo>
                  <a:cubicBezTo>
                    <a:pt x="252" y="1"/>
                    <a:pt x="0" y="330"/>
                    <a:pt x="0" y="640"/>
                  </a:cubicBezTo>
                  <a:cubicBezTo>
                    <a:pt x="0" y="969"/>
                    <a:pt x="252" y="1299"/>
                    <a:pt x="659" y="1299"/>
                  </a:cubicBezTo>
                  <a:cubicBezTo>
                    <a:pt x="969" y="1299"/>
                    <a:pt x="1221" y="969"/>
                    <a:pt x="1221" y="640"/>
                  </a:cubicBezTo>
                  <a:cubicBezTo>
                    <a:pt x="1221" y="330"/>
                    <a:pt x="969" y="1"/>
                    <a:pt x="65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2" name="Google Shape;542;p10"/>
            <p:cNvSpPr/>
            <p:nvPr/>
          </p:nvSpPr>
          <p:spPr>
            <a:xfrm rot="-5400000">
              <a:off x="1197765" y="299422"/>
              <a:ext cx="52930" cy="52974"/>
            </a:xfrm>
            <a:custGeom>
              <a:avLst/>
              <a:gdLst/>
              <a:ahLst/>
              <a:cxnLst/>
              <a:rect l="l" t="t" r="r" b="b"/>
              <a:pathLst>
                <a:path w="1221" h="1222" extrusionOk="0">
                  <a:moveTo>
                    <a:pt x="659" y="1"/>
                  </a:moveTo>
                  <a:cubicBezTo>
                    <a:pt x="252" y="1"/>
                    <a:pt x="0" y="253"/>
                    <a:pt x="0" y="660"/>
                  </a:cubicBezTo>
                  <a:cubicBezTo>
                    <a:pt x="0" y="970"/>
                    <a:pt x="252" y="1221"/>
                    <a:pt x="659" y="1221"/>
                  </a:cubicBezTo>
                  <a:cubicBezTo>
                    <a:pt x="969" y="1221"/>
                    <a:pt x="1221" y="970"/>
                    <a:pt x="1221" y="660"/>
                  </a:cubicBezTo>
                  <a:cubicBezTo>
                    <a:pt x="1221" y="253"/>
                    <a:pt x="969" y="1"/>
                    <a:pt x="65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3" name="Google Shape;543;p10"/>
            <p:cNvSpPr/>
            <p:nvPr/>
          </p:nvSpPr>
          <p:spPr>
            <a:xfrm rot="-5400000">
              <a:off x="1019336" y="299855"/>
              <a:ext cx="52930" cy="52107"/>
            </a:xfrm>
            <a:custGeom>
              <a:avLst/>
              <a:gdLst/>
              <a:ahLst/>
              <a:cxnLst/>
              <a:rect l="l" t="t" r="r" b="b"/>
              <a:pathLst>
                <a:path w="1221" h="1202" extrusionOk="0">
                  <a:moveTo>
                    <a:pt x="659" y="0"/>
                  </a:moveTo>
                  <a:cubicBezTo>
                    <a:pt x="252" y="0"/>
                    <a:pt x="0" y="233"/>
                    <a:pt x="0" y="640"/>
                  </a:cubicBezTo>
                  <a:cubicBezTo>
                    <a:pt x="0" y="969"/>
                    <a:pt x="252" y="1201"/>
                    <a:pt x="659" y="1201"/>
                  </a:cubicBezTo>
                  <a:cubicBezTo>
                    <a:pt x="969" y="1201"/>
                    <a:pt x="1221" y="969"/>
                    <a:pt x="1221" y="640"/>
                  </a:cubicBezTo>
                  <a:cubicBezTo>
                    <a:pt x="1221" y="233"/>
                    <a:pt x="969" y="0"/>
                    <a:pt x="65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4" name="Google Shape;544;p10"/>
            <p:cNvSpPr/>
            <p:nvPr/>
          </p:nvSpPr>
          <p:spPr>
            <a:xfrm rot="-5400000">
              <a:off x="840886" y="299443"/>
              <a:ext cx="52930" cy="52930"/>
            </a:xfrm>
            <a:custGeom>
              <a:avLst/>
              <a:gdLst/>
              <a:ahLst/>
              <a:cxnLst/>
              <a:rect l="l" t="t" r="r" b="b"/>
              <a:pathLst>
                <a:path w="1221" h="1221" extrusionOk="0">
                  <a:moveTo>
                    <a:pt x="659" y="1"/>
                  </a:moveTo>
                  <a:cubicBezTo>
                    <a:pt x="252" y="1"/>
                    <a:pt x="0" y="252"/>
                    <a:pt x="0" y="582"/>
                  </a:cubicBezTo>
                  <a:cubicBezTo>
                    <a:pt x="0" y="969"/>
                    <a:pt x="252" y="1221"/>
                    <a:pt x="659" y="1221"/>
                  </a:cubicBezTo>
                  <a:cubicBezTo>
                    <a:pt x="969" y="1221"/>
                    <a:pt x="1221" y="969"/>
                    <a:pt x="1221" y="582"/>
                  </a:cubicBezTo>
                  <a:cubicBezTo>
                    <a:pt x="1221" y="252"/>
                    <a:pt x="969" y="1"/>
                    <a:pt x="65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5" name="Google Shape;545;p10"/>
            <p:cNvSpPr/>
            <p:nvPr/>
          </p:nvSpPr>
          <p:spPr>
            <a:xfrm rot="-5400000">
              <a:off x="2181051" y="155825"/>
              <a:ext cx="56312" cy="56312"/>
            </a:xfrm>
            <a:custGeom>
              <a:avLst/>
              <a:gdLst/>
              <a:ahLst/>
              <a:cxnLst/>
              <a:rect l="l" t="t" r="r" b="b"/>
              <a:pathLst>
                <a:path w="1299" h="1299" extrusionOk="0">
                  <a:moveTo>
                    <a:pt x="640" y="1"/>
                  </a:moveTo>
                  <a:cubicBezTo>
                    <a:pt x="330" y="1"/>
                    <a:pt x="0" y="330"/>
                    <a:pt x="0" y="659"/>
                  </a:cubicBezTo>
                  <a:cubicBezTo>
                    <a:pt x="0" y="969"/>
                    <a:pt x="330" y="1299"/>
                    <a:pt x="640" y="1299"/>
                  </a:cubicBezTo>
                  <a:cubicBezTo>
                    <a:pt x="969" y="1299"/>
                    <a:pt x="1298" y="969"/>
                    <a:pt x="1298" y="659"/>
                  </a:cubicBezTo>
                  <a:cubicBezTo>
                    <a:pt x="1298" y="330"/>
                    <a:pt x="969" y="1"/>
                    <a:pt x="64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6" name="Google Shape;546;p10"/>
            <p:cNvSpPr/>
            <p:nvPr/>
          </p:nvSpPr>
          <p:spPr>
            <a:xfrm rot="-5400000">
              <a:off x="2000953" y="157927"/>
              <a:ext cx="56312" cy="52107"/>
            </a:xfrm>
            <a:custGeom>
              <a:avLst/>
              <a:gdLst/>
              <a:ahLst/>
              <a:cxnLst/>
              <a:rect l="l" t="t" r="r" b="b"/>
              <a:pathLst>
                <a:path w="1299" h="1202" extrusionOk="0">
                  <a:moveTo>
                    <a:pt x="640" y="0"/>
                  </a:moveTo>
                  <a:cubicBezTo>
                    <a:pt x="330" y="0"/>
                    <a:pt x="0" y="233"/>
                    <a:pt x="0" y="640"/>
                  </a:cubicBezTo>
                  <a:cubicBezTo>
                    <a:pt x="0" y="969"/>
                    <a:pt x="330" y="1201"/>
                    <a:pt x="640" y="1201"/>
                  </a:cubicBezTo>
                  <a:cubicBezTo>
                    <a:pt x="969" y="1201"/>
                    <a:pt x="1298" y="969"/>
                    <a:pt x="1298" y="640"/>
                  </a:cubicBezTo>
                  <a:cubicBezTo>
                    <a:pt x="1298" y="233"/>
                    <a:pt x="969" y="0"/>
                    <a:pt x="64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7" name="Google Shape;547;p10"/>
            <p:cNvSpPr/>
            <p:nvPr/>
          </p:nvSpPr>
          <p:spPr>
            <a:xfrm rot="-5400000">
              <a:off x="1822503" y="157515"/>
              <a:ext cx="56312" cy="52930"/>
            </a:xfrm>
            <a:custGeom>
              <a:avLst/>
              <a:gdLst/>
              <a:ahLst/>
              <a:cxnLst/>
              <a:rect l="l" t="t" r="r" b="b"/>
              <a:pathLst>
                <a:path w="1299" h="1221" extrusionOk="0">
                  <a:moveTo>
                    <a:pt x="640" y="0"/>
                  </a:moveTo>
                  <a:cubicBezTo>
                    <a:pt x="330" y="0"/>
                    <a:pt x="0" y="252"/>
                    <a:pt x="0" y="562"/>
                  </a:cubicBezTo>
                  <a:cubicBezTo>
                    <a:pt x="0" y="969"/>
                    <a:pt x="330" y="1221"/>
                    <a:pt x="640" y="1221"/>
                  </a:cubicBezTo>
                  <a:cubicBezTo>
                    <a:pt x="969" y="1221"/>
                    <a:pt x="1298" y="969"/>
                    <a:pt x="1298" y="562"/>
                  </a:cubicBezTo>
                  <a:cubicBezTo>
                    <a:pt x="1298" y="252"/>
                    <a:pt x="969" y="0"/>
                    <a:pt x="64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 name="Google Shape;548;p10"/>
            <p:cNvSpPr/>
            <p:nvPr/>
          </p:nvSpPr>
          <p:spPr>
            <a:xfrm rot="-5400000">
              <a:off x="1644053" y="157927"/>
              <a:ext cx="56312" cy="52107"/>
            </a:xfrm>
            <a:custGeom>
              <a:avLst/>
              <a:gdLst/>
              <a:ahLst/>
              <a:cxnLst/>
              <a:rect l="l" t="t" r="r" b="b"/>
              <a:pathLst>
                <a:path w="1299" h="1202" extrusionOk="0">
                  <a:moveTo>
                    <a:pt x="640" y="1"/>
                  </a:moveTo>
                  <a:cubicBezTo>
                    <a:pt x="330" y="1"/>
                    <a:pt x="0" y="233"/>
                    <a:pt x="0" y="563"/>
                  </a:cubicBezTo>
                  <a:cubicBezTo>
                    <a:pt x="0" y="969"/>
                    <a:pt x="330" y="1202"/>
                    <a:pt x="640" y="1202"/>
                  </a:cubicBezTo>
                  <a:cubicBezTo>
                    <a:pt x="969" y="1202"/>
                    <a:pt x="1298" y="969"/>
                    <a:pt x="1298" y="563"/>
                  </a:cubicBezTo>
                  <a:cubicBezTo>
                    <a:pt x="1298" y="233"/>
                    <a:pt x="969" y="1"/>
                    <a:pt x="64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9" name="Google Shape;549;p10"/>
            <p:cNvSpPr/>
            <p:nvPr/>
          </p:nvSpPr>
          <p:spPr>
            <a:xfrm rot="-5400000">
              <a:off x="1463955" y="155825"/>
              <a:ext cx="56312" cy="56312"/>
            </a:xfrm>
            <a:custGeom>
              <a:avLst/>
              <a:gdLst/>
              <a:ahLst/>
              <a:cxnLst/>
              <a:rect l="l" t="t" r="r" b="b"/>
              <a:pathLst>
                <a:path w="1299" h="1299" extrusionOk="0">
                  <a:moveTo>
                    <a:pt x="640" y="0"/>
                  </a:moveTo>
                  <a:cubicBezTo>
                    <a:pt x="330" y="0"/>
                    <a:pt x="0" y="330"/>
                    <a:pt x="0" y="640"/>
                  </a:cubicBezTo>
                  <a:cubicBezTo>
                    <a:pt x="0" y="969"/>
                    <a:pt x="330" y="1298"/>
                    <a:pt x="640" y="1298"/>
                  </a:cubicBezTo>
                  <a:cubicBezTo>
                    <a:pt x="969" y="1298"/>
                    <a:pt x="1298" y="969"/>
                    <a:pt x="1298" y="640"/>
                  </a:cubicBezTo>
                  <a:cubicBezTo>
                    <a:pt x="1298" y="330"/>
                    <a:pt x="969" y="0"/>
                    <a:pt x="64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0" name="Google Shape;550;p10"/>
            <p:cNvSpPr/>
            <p:nvPr/>
          </p:nvSpPr>
          <p:spPr>
            <a:xfrm rot="-5400000">
              <a:off x="1285505" y="156237"/>
              <a:ext cx="56312" cy="55488"/>
            </a:xfrm>
            <a:custGeom>
              <a:avLst/>
              <a:gdLst/>
              <a:ahLst/>
              <a:cxnLst/>
              <a:rect l="l" t="t" r="r" b="b"/>
              <a:pathLst>
                <a:path w="1299" h="1280" extrusionOk="0">
                  <a:moveTo>
                    <a:pt x="640" y="1"/>
                  </a:moveTo>
                  <a:cubicBezTo>
                    <a:pt x="330" y="1"/>
                    <a:pt x="0" y="311"/>
                    <a:pt x="0" y="640"/>
                  </a:cubicBezTo>
                  <a:cubicBezTo>
                    <a:pt x="0" y="969"/>
                    <a:pt x="330" y="1279"/>
                    <a:pt x="640" y="1279"/>
                  </a:cubicBezTo>
                  <a:cubicBezTo>
                    <a:pt x="969" y="1279"/>
                    <a:pt x="1298" y="969"/>
                    <a:pt x="1298" y="640"/>
                  </a:cubicBezTo>
                  <a:cubicBezTo>
                    <a:pt x="1298" y="311"/>
                    <a:pt x="969" y="1"/>
                    <a:pt x="64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1" name="Google Shape;551;p10"/>
            <p:cNvSpPr/>
            <p:nvPr/>
          </p:nvSpPr>
          <p:spPr>
            <a:xfrm rot="-5400000">
              <a:off x="1107055" y="155825"/>
              <a:ext cx="56312" cy="56312"/>
            </a:xfrm>
            <a:custGeom>
              <a:avLst/>
              <a:gdLst/>
              <a:ahLst/>
              <a:cxnLst/>
              <a:rect l="l" t="t" r="r" b="b"/>
              <a:pathLst>
                <a:path w="1299" h="1299" extrusionOk="0">
                  <a:moveTo>
                    <a:pt x="640" y="1"/>
                  </a:moveTo>
                  <a:cubicBezTo>
                    <a:pt x="330" y="1"/>
                    <a:pt x="0" y="330"/>
                    <a:pt x="0" y="640"/>
                  </a:cubicBezTo>
                  <a:cubicBezTo>
                    <a:pt x="0" y="970"/>
                    <a:pt x="330" y="1299"/>
                    <a:pt x="640" y="1299"/>
                  </a:cubicBezTo>
                  <a:cubicBezTo>
                    <a:pt x="969" y="1299"/>
                    <a:pt x="1298" y="970"/>
                    <a:pt x="1298" y="640"/>
                  </a:cubicBezTo>
                  <a:cubicBezTo>
                    <a:pt x="1298" y="330"/>
                    <a:pt x="969" y="1"/>
                    <a:pt x="64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2" name="Google Shape;552;p10"/>
            <p:cNvSpPr/>
            <p:nvPr/>
          </p:nvSpPr>
          <p:spPr>
            <a:xfrm rot="-5400000">
              <a:off x="926957" y="157927"/>
              <a:ext cx="56312" cy="52107"/>
            </a:xfrm>
            <a:custGeom>
              <a:avLst/>
              <a:gdLst/>
              <a:ahLst/>
              <a:cxnLst/>
              <a:rect l="l" t="t" r="r" b="b"/>
              <a:pathLst>
                <a:path w="1299" h="1202" extrusionOk="0">
                  <a:moveTo>
                    <a:pt x="640" y="0"/>
                  </a:moveTo>
                  <a:cubicBezTo>
                    <a:pt x="330" y="0"/>
                    <a:pt x="0" y="233"/>
                    <a:pt x="0" y="640"/>
                  </a:cubicBezTo>
                  <a:cubicBezTo>
                    <a:pt x="0" y="969"/>
                    <a:pt x="330" y="1201"/>
                    <a:pt x="640" y="1201"/>
                  </a:cubicBezTo>
                  <a:cubicBezTo>
                    <a:pt x="969" y="1201"/>
                    <a:pt x="1298" y="969"/>
                    <a:pt x="1298" y="640"/>
                  </a:cubicBezTo>
                  <a:cubicBezTo>
                    <a:pt x="1298" y="233"/>
                    <a:pt x="969" y="0"/>
                    <a:pt x="64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3" name="Google Shape;553;p10"/>
            <p:cNvSpPr/>
            <p:nvPr/>
          </p:nvSpPr>
          <p:spPr>
            <a:xfrm rot="-5400000">
              <a:off x="748507" y="157515"/>
              <a:ext cx="56312" cy="52930"/>
            </a:xfrm>
            <a:custGeom>
              <a:avLst/>
              <a:gdLst/>
              <a:ahLst/>
              <a:cxnLst/>
              <a:rect l="l" t="t" r="r" b="b"/>
              <a:pathLst>
                <a:path w="1299" h="1221" extrusionOk="0">
                  <a:moveTo>
                    <a:pt x="640" y="1"/>
                  </a:moveTo>
                  <a:cubicBezTo>
                    <a:pt x="330" y="1"/>
                    <a:pt x="0" y="252"/>
                    <a:pt x="0" y="562"/>
                  </a:cubicBezTo>
                  <a:cubicBezTo>
                    <a:pt x="0" y="969"/>
                    <a:pt x="330" y="1221"/>
                    <a:pt x="640" y="1221"/>
                  </a:cubicBezTo>
                  <a:cubicBezTo>
                    <a:pt x="969" y="1221"/>
                    <a:pt x="1298" y="969"/>
                    <a:pt x="1298" y="562"/>
                  </a:cubicBezTo>
                  <a:cubicBezTo>
                    <a:pt x="1298" y="252"/>
                    <a:pt x="969" y="1"/>
                    <a:pt x="64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4" name="Google Shape;554;p10"/>
            <p:cNvSpPr/>
            <p:nvPr/>
          </p:nvSpPr>
          <p:spPr>
            <a:xfrm rot="-5400000">
              <a:off x="2281844" y="299443"/>
              <a:ext cx="52930" cy="52930"/>
            </a:xfrm>
            <a:custGeom>
              <a:avLst/>
              <a:gdLst/>
              <a:ahLst/>
              <a:cxnLst/>
              <a:rect l="l" t="t" r="r" b="b"/>
              <a:pathLst>
                <a:path w="1221" h="1221" extrusionOk="0">
                  <a:moveTo>
                    <a:pt x="659" y="0"/>
                  </a:moveTo>
                  <a:cubicBezTo>
                    <a:pt x="252" y="0"/>
                    <a:pt x="0" y="252"/>
                    <a:pt x="0" y="640"/>
                  </a:cubicBezTo>
                  <a:cubicBezTo>
                    <a:pt x="0" y="969"/>
                    <a:pt x="252" y="1221"/>
                    <a:pt x="659" y="1221"/>
                  </a:cubicBezTo>
                  <a:cubicBezTo>
                    <a:pt x="969" y="1221"/>
                    <a:pt x="1221" y="969"/>
                    <a:pt x="1221" y="640"/>
                  </a:cubicBezTo>
                  <a:cubicBezTo>
                    <a:pt x="1221" y="252"/>
                    <a:pt x="969" y="0"/>
                    <a:pt x="65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55" name="Google Shape;555;p10"/>
          <p:cNvGrpSpPr/>
          <p:nvPr/>
        </p:nvGrpSpPr>
        <p:grpSpPr>
          <a:xfrm>
            <a:off x="8565764" y="2067650"/>
            <a:ext cx="925310" cy="943383"/>
            <a:chOff x="595389" y="1761100"/>
            <a:chExt cx="925310" cy="943383"/>
          </a:xfrm>
        </p:grpSpPr>
        <p:cxnSp>
          <p:nvCxnSpPr>
            <p:cNvPr id="556" name="Google Shape;556;p10"/>
            <p:cNvCxnSpPr/>
            <p:nvPr/>
          </p:nvCxnSpPr>
          <p:spPr>
            <a:xfrm>
              <a:off x="790199" y="2065118"/>
              <a:ext cx="730500" cy="587400"/>
            </a:xfrm>
            <a:prstGeom prst="straightConnector1">
              <a:avLst/>
            </a:prstGeom>
            <a:noFill/>
            <a:ln w="9525" cap="flat" cmpd="sng">
              <a:solidFill>
                <a:schemeClr val="accent5"/>
              </a:solidFill>
              <a:prstDash val="solid"/>
              <a:round/>
              <a:headEnd type="none" w="med" len="med"/>
              <a:tailEnd type="none" w="med" len="med"/>
            </a:ln>
          </p:spPr>
        </p:cxnSp>
        <p:cxnSp>
          <p:nvCxnSpPr>
            <p:cNvPr id="557" name="Google Shape;557;p10"/>
            <p:cNvCxnSpPr/>
            <p:nvPr/>
          </p:nvCxnSpPr>
          <p:spPr>
            <a:xfrm>
              <a:off x="595389" y="2117083"/>
              <a:ext cx="730500" cy="587400"/>
            </a:xfrm>
            <a:prstGeom prst="straightConnector1">
              <a:avLst/>
            </a:prstGeom>
            <a:noFill/>
            <a:ln w="9525" cap="flat" cmpd="sng">
              <a:solidFill>
                <a:schemeClr val="accent5"/>
              </a:solidFill>
              <a:prstDash val="solid"/>
              <a:round/>
              <a:headEnd type="none" w="med" len="med"/>
              <a:tailEnd type="none" w="med" len="med"/>
            </a:ln>
          </p:spPr>
        </p:cxnSp>
        <p:cxnSp>
          <p:nvCxnSpPr>
            <p:cNvPr id="558" name="Google Shape;558;p10"/>
            <p:cNvCxnSpPr/>
            <p:nvPr/>
          </p:nvCxnSpPr>
          <p:spPr>
            <a:xfrm>
              <a:off x="656919" y="1761100"/>
              <a:ext cx="730500" cy="587400"/>
            </a:xfrm>
            <a:prstGeom prst="straightConnector1">
              <a:avLst/>
            </a:prstGeom>
            <a:noFill/>
            <a:ln w="9525" cap="flat" cmpd="sng">
              <a:solidFill>
                <a:schemeClr val="accent5"/>
              </a:solidFill>
              <a:prstDash val="solid"/>
              <a:round/>
              <a:headEnd type="none" w="med" len="med"/>
              <a:tailEnd type="none" w="med" len="med"/>
            </a:ln>
          </p:spPr>
        </p:cxn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rgbClr val="FFFFFF"/>
        </a:solidFill>
        <a:effectLst/>
      </p:bgPr>
    </p:bg>
    <p:spTree>
      <p:nvGrpSpPr>
        <p:cNvPr id="1" name="Shape 636"/>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able of contents">
  <p:cSld name="CUSTOM_1">
    <p:spTree>
      <p:nvGrpSpPr>
        <p:cNvPr id="1" name="Shape 637"/>
        <p:cNvGrpSpPr/>
        <p:nvPr/>
      </p:nvGrpSpPr>
      <p:grpSpPr>
        <a:xfrm>
          <a:off x="0" y="0"/>
          <a:ext cx="0" cy="0"/>
          <a:chOff x="0" y="0"/>
          <a:chExt cx="0" cy="0"/>
        </a:xfrm>
      </p:grpSpPr>
      <p:pic>
        <p:nvPicPr>
          <p:cNvPr id="638" name="Google Shape;638;p13"/>
          <p:cNvPicPr preferRelativeResize="0"/>
          <p:nvPr/>
        </p:nvPicPr>
        <p:blipFill>
          <a:blip r:embed="rId2">
            <a:alphaModFix/>
          </a:blip>
          <a:stretch>
            <a:fillRect/>
          </a:stretch>
        </p:blipFill>
        <p:spPr>
          <a:xfrm rot="-5400000">
            <a:off x="1993300" y="-1993300"/>
            <a:ext cx="5152625" cy="9139226"/>
          </a:xfrm>
          <a:prstGeom prst="rect">
            <a:avLst/>
          </a:prstGeom>
          <a:noFill/>
          <a:ln>
            <a:noFill/>
          </a:ln>
        </p:spPr>
      </p:pic>
      <p:sp>
        <p:nvSpPr>
          <p:cNvPr id="639" name="Google Shape;639;p13"/>
          <p:cNvSpPr/>
          <p:nvPr/>
        </p:nvSpPr>
        <p:spPr>
          <a:xfrm>
            <a:off x="7146350" y="0"/>
            <a:ext cx="1998000" cy="5143500"/>
          </a:xfrm>
          <a:prstGeom prst="rect">
            <a:avLst/>
          </a:prstGeom>
          <a:gradFill>
            <a:gsLst>
              <a:gs pos="0">
                <a:schemeClr val="accent3"/>
              </a:gs>
              <a:gs pos="100000">
                <a:schemeClr val="accent4"/>
              </a:gs>
            </a:gsLst>
            <a:lin ang="1350003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40" name="Google Shape;640;p13"/>
          <p:cNvGrpSpPr/>
          <p:nvPr/>
        </p:nvGrpSpPr>
        <p:grpSpPr>
          <a:xfrm>
            <a:off x="-317255" y="-728874"/>
            <a:ext cx="1656312" cy="1660374"/>
            <a:chOff x="2929375" y="236175"/>
            <a:chExt cx="805325" cy="807300"/>
          </a:xfrm>
        </p:grpSpPr>
        <p:sp>
          <p:nvSpPr>
            <p:cNvPr id="641" name="Google Shape;641;p13"/>
            <p:cNvSpPr/>
            <p:nvPr/>
          </p:nvSpPr>
          <p:spPr>
            <a:xfrm>
              <a:off x="2986025" y="241975"/>
              <a:ext cx="280400" cy="191800"/>
            </a:xfrm>
            <a:custGeom>
              <a:avLst/>
              <a:gdLst/>
              <a:ahLst/>
              <a:cxnLst/>
              <a:rect l="l" t="t" r="r" b="b"/>
              <a:pathLst>
                <a:path w="11216" h="7672" extrusionOk="0">
                  <a:moveTo>
                    <a:pt x="11216" y="1"/>
                  </a:moveTo>
                  <a:cubicBezTo>
                    <a:pt x="10964" y="1"/>
                    <a:pt x="10809" y="98"/>
                    <a:pt x="10577" y="98"/>
                  </a:cubicBezTo>
                  <a:lnTo>
                    <a:pt x="310" y="7110"/>
                  </a:lnTo>
                  <a:cubicBezTo>
                    <a:pt x="233" y="7265"/>
                    <a:pt x="155" y="7439"/>
                    <a:pt x="0" y="7672"/>
                  </a:cubicBezTo>
                  <a:lnTo>
                    <a:pt x="1121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2" name="Google Shape;642;p13"/>
            <p:cNvSpPr/>
            <p:nvPr/>
          </p:nvSpPr>
          <p:spPr>
            <a:xfrm>
              <a:off x="2951650" y="236175"/>
              <a:ext cx="395650" cy="270250"/>
            </a:xfrm>
            <a:custGeom>
              <a:avLst/>
              <a:gdLst/>
              <a:ahLst/>
              <a:cxnLst/>
              <a:rect l="l" t="t" r="r" b="b"/>
              <a:pathLst>
                <a:path w="15826" h="10810" extrusionOk="0">
                  <a:moveTo>
                    <a:pt x="15341" y="1"/>
                  </a:moveTo>
                  <a:lnTo>
                    <a:pt x="155" y="10402"/>
                  </a:lnTo>
                  <a:cubicBezTo>
                    <a:pt x="155" y="10499"/>
                    <a:pt x="78" y="10654"/>
                    <a:pt x="0" y="10809"/>
                  </a:cubicBezTo>
                  <a:lnTo>
                    <a:pt x="1582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3" name="Google Shape;643;p13"/>
            <p:cNvSpPr/>
            <p:nvPr/>
          </p:nvSpPr>
          <p:spPr>
            <a:xfrm>
              <a:off x="2935650" y="241975"/>
              <a:ext cx="472175" cy="324975"/>
            </a:xfrm>
            <a:custGeom>
              <a:avLst/>
              <a:gdLst/>
              <a:ahLst/>
              <a:cxnLst/>
              <a:rect l="l" t="t" r="r" b="b"/>
              <a:pathLst>
                <a:path w="18887" h="12999" extrusionOk="0">
                  <a:moveTo>
                    <a:pt x="18558" y="1"/>
                  </a:moveTo>
                  <a:lnTo>
                    <a:pt x="78" y="12689"/>
                  </a:lnTo>
                  <a:cubicBezTo>
                    <a:pt x="78" y="12766"/>
                    <a:pt x="78" y="12844"/>
                    <a:pt x="1" y="12999"/>
                  </a:cubicBezTo>
                  <a:lnTo>
                    <a:pt x="18887" y="98"/>
                  </a:lnTo>
                  <a:cubicBezTo>
                    <a:pt x="18790" y="1"/>
                    <a:pt x="18713" y="1"/>
                    <a:pt x="1855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4" name="Google Shape;644;p13"/>
            <p:cNvSpPr/>
            <p:nvPr/>
          </p:nvSpPr>
          <p:spPr>
            <a:xfrm>
              <a:off x="2929375" y="254100"/>
              <a:ext cx="530750" cy="367575"/>
            </a:xfrm>
            <a:custGeom>
              <a:avLst/>
              <a:gdLst/>
              <a:ahLst/>
              <a:cxnLst/>
              <a:rect l="l" t="t" r="r" b="b"/>
              <a:pathLst>
                <a:path w="21230" h="14703" extrusionOk="0">
                  <a:moveTo>
                    <a:pt x="20978" y="0"/>
                  </a:moveTo>
                  <a:lnTo>
                    <a:pt x="77" y="14373"/>
                  </a:lnTo>
                  <a:cubicBezTo>
                    <a:pt x="77" y="14451"/>
                    <a:pt x="0" y="14528"/>
                    <a:pt x="0" y="14702"/>
                  </a:cubicBezTo>
                  <a:lnTo>
                    <a:pt x="21230" y="97"/>
                  </a:lnTo>
                  <a:cubicBezTo>
                    <a:pt x="21152" y="97"/>
                    <a:pt x="21075" y="97"/>
                    <a:pt x="2097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5" name="Google Shape;645;p13"/>
            <p:cNvSpPr/>
            <p:nvPr/>
          </p:nvSpPr>
          <p:spPr>
            <a:xfrm>
              <a:off x="2929375" y="272500"/>
              <a:ext cx="577250" cy="397600"/>
            </a:xfrm>
            <a:custGeom>
              <a:avLst/>
              <a:gdLst/>
              <a:ahLst/>
              <a:cxnLst/>
              <a:rect l="l" t="t" r="r" b="b"/>
              <a:pathLst>
                <a:path w="23090" h="15904" extrusionOk="0">
                  <a:moveTo>
                    <a:pt x="22838" y="0"/>
                  </a:moveTo>
                  <a:lnTo>
                    <a:pt x="0" y="15574"/>
                  </a:lnTo>
                  <a:cubicBezTo>
                    <a:pt x="77" y="15729"/>
                    <a:pt x="77" y="15826"/>
                    <a:pt x="77" y="15903"/>
                  </a:cubicBezTo>
                  <a:lnTo>
                    <a:pt x="23089" y="155"/>
                  </a:lnTo>
                  <a:cubicBezTo>
                    <a:pt x="23012" y="78"/>
                    <a:pt x="22915" y="78"/>
                    <a:pt x="2283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 name="Google Shape;646;p13"/>
            <p:cNvSpPr/>
            <p:nvPr/>
          </p:nvSpPr>
          <p:spPr>
            <a:xfrm>
              <a:off x="2935650" y="294775"/>
              <a:ext cx="611175" cy="421825"/>
            </a:xfrm>
            <a:custGeom>
              <a:avLst/>
              <a:gdLst/>
              <a:ahLst/>
              <a:cxnLst/>
              <a:rect l="l" t="t" r="r" b="b"/>
              <a:pathLst>
                <a:path w="24447" h="16873" extrusionOk="0">
                  <a:moveTo>
                    <a:pt x="24214" y="0"/>
                  </a:moveTo>
                  <a:lnTo>
                    <a:pt x="1" y="16543"/>
                  </a:lnTo>
                  <a:cubicBezTo>
                    <a:pt x="1" y="16620"/>
                    <a:pt x="1" y="16698"/>
                    <a:pt x="78" y="16872"/>
                  </a:cubicBezTo>
                  <a:lnTo>
                    <a:pt x="24446" y="155"/>
                  </a:lnTo>
                  <a:cubicBezTo>
                    <a:pt x="24369" y="78"/>
                    <a:pt x="24291" y="0"/>
                    <a:pt x="2421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7" name="Google Shape;647;p13"/>
            <p:cNvSpPr/>
            <p:nvPr/>
          </p:nvSpPr>
          <p:spPr>
            <a:xfrm>
              <a:off x="2945350" y="318975"/>
              <a:ext cx="637775" cy="439750"/>
            </a:xfrm>
            <a:custGeom>
              <a:avLst/>
              <a:gdLst/>
              <a:ahLst/>
              <a:cxnLst/>
              <a:rect l="l" t="t" r="r" b="b"/>
              <a:pathLst>
                <a:path w="25511" h="17590" extrusionOk="0">
                  <a:moveTo>
                    <a:pt x="25279" y="1"/>
                  </a:moveTo>
                  <a:lnTo>
                    <a:pt x="0" y="17357"/>
                  </a:lnTo>
                  <a:cubicBezTo>
                    <a:pt x="0" y="17434"/>
                    <a:pt x="97" y="17512"/>
                    <a:pt x="97" y="17589"/>
                  </a:cubicBezTo>
                  <a:lnTo>
                    <a:pt x="25511" y="156"/>
                  </a:lnTo>
                  <a:cubicBezTo>
                    <a:pt x="25434" y="78"/>
                    <a:pt x="25356" y="78"/>
                    <a:pt x="2527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8" name="Google Shape;648;p13"/>
            <p:cNvSpPr/>
            <p:nvPr/>
          </p:nvSpPr>
          <p:spPr>
            <a:xfrm>
              <a:off x="2959875" y="347075"/>
              <a:ext cx="655700" cy="449900"/>
            </a:xfrm>
            <a:custGeom>
              <a:avLst/>
              <a:gdLst/>
              <a:ahLst/>
              <a:cxnLst/>
              <a:rect l="l" t="t" r="r" b="b"/>
              <a:pathLst>
                <a:path w="26228" h="17996" extrusionOk="0">
                  <a:moveTo>
                    <a:pt x="25976" y="0"/>
                  </a:moveTo>
                  <a:lnTo>
                    <a:pt x="0" y="17763"/>
                  </a:lnTo>
                  <a:cubicBezTo>
                    <a:pt x="0" y="17841"/>
                    <a:pt x="78" y="17918"/>
                    <a:pt x="78" y="17996"/>
                  </a:cubicBezTo>
                  <a:lnTo>
                    <a:pt x="26228" y="155"/>
                  </a:lnTo>
                  <a:cubicBezTo>
                    <a:pt x="26150" y="78"/>
                    <a:pt x="26053" y="0"/>
                    <a:pt x="2597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9" name="Google Shape;649;p13"/>
            <p:cNvSpPr/>
            <p:nvPr/>
          </p:nvSpPr>
          <p:spPr>
            <a:xfrm>
              <a:off x="2977800" y="377575"/>
              <a:ext cx="663925" cy="457650"/>
            </a:xfrm>
            <a:custGeom>
              <a:avLst/>
              <a:gdLst/>
              <a:ahLst/>
              <a:cxnLst/>
              <a:rect l="l" t="t" r="r" b="b"/>
              <a:pathLst>
                <a:path w="26557" h="18306" extrusionOk="0">
                  <a:moveTo>
                    <a:pt x="26402" y="1"/>
                  </a:moveTo>
                  <a:lnTo>
                    <a:pt x="0" y="18073"/>
                  </a:lnTo>
                  <a:cubicBezTo>
                    <a:pt x="0" y="18151"/>
                    <a:pt x="78" y="18228"/>
                    <a:pt x="78" y="18306"/>
                  </a:cubicBezTo>
                  <a:lnTo>
                    <a:pt x="26557" y="156"/>
                  </a:lnTo>
                  <a:cubicBezTo>
                    <a:pt x="26557" y="78"/>
                    <a:pt x="26479" y="1"/>
                    <a:pt x="2640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0" name="Google Shape;650;p13"/>
            <p:cNvSpPr/>
            <p:nvPr/>
          </p:nvSpPr>
          <p:spPr>
            <a:xfrm>
              <a:off x="2998125" y="409550"/>
              <a:ext cx="669750" cy="460075"/>
            </a:xfrm>
            <a:custGeom>
              <a:avLst/>
              <a:gdLst/>
              <a:ahLst/>
              <a:cxnLst/>
              <a:rect l="l" t="t" r="r" b="b"/>
              <a:pathLst>
                <a:path w="26790" h="18403" extrusionOk="0">
                  <a:moveTo>
                    <a:pt x="26635" y="0"/>
                  </a:moveTo>
                  <a:lnTo>
                    <a:pt x="1" y="18170"/>
                  </a:lnTo>
                  <a:cubicBezTo>
                    <a:pt x="78" y="18247"/>
                    <a:pt x="78" y="18247"/>
                    <a:pt x="78" y="18325"/>
                  </a:cubicBezTo>
                  <a:lnTo>
                    <a:pt x="156" y="18402"/>
                  </a:lnTo>
                  <a:lnTo>
                    <a:pt x="26790" y="174"/>
                  </a:lnTo>
                  <a:cubicBezTo>
                    <a:pt x="26712" y="174"/>
                    <a:pt x="26712" y="78"/>
                    <a:pt x="26712" y="78"/>
                  </a:cubicBezTo>
                  <a:lnTo>
                    <a:pt x="26635"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1" name="Google Shape;651;p13"/>
            <p:cNvSpPr/>
            <p:nvPr/>
          </p:nvSpPr>
          <p:spPr>
            <a:xfrm>
              <a:off x="3022350" y="443925"/>
              <a:ext cx="665875" cy="458125"/>
            </a:xfrm>
            <a:custGeom>
              <a:avLst/>
              <a:gdLst/>
              <a:ahLst/>
              <a:cxnLst/>
              <a:rect l="l" t="t" r="r" b="b"/>
              <a:pathLst>
                <a:path w="26635" h="18325" extrusionOk="0">
                  <a:moveTo>
                    <a:pt x="26557" y="0"/>
                  </a:moveTo>
                  <a:lnTo>
                    <a:pt x="0" y="18170"/>
                  </a:lnTo>
                  <a:cubicBezTo>
                    <a:pt x="78" y="18247"/>
                    <a:pt x="155" y="18247"/>
                    <a:pt x="155" y="18325"/>
                  </a:cubicBezTo>
                  <a:lnTo>
                    <a:pt x="26634" y="252"/>
                  </a:lnTo>
                  <a:cubicBezTo>
                    <a:pt x="26634" y="155"/>
                    <a:pt x="26557" y="78"/>
                    <a:pt x="2655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2" name="Google Shape;652;p13"/>
            <p:cNvSpPr/>
            <p:nvPr/>
          </p:nvSpPr>
          <p:spPr>
            <a:xfrm>
              <a:off x="3050425" y="480250"/>
              <a:ext cx="655725" cy="451825"/>
            </a:xfrm>
            <a:custGeom>
              <a:avLst/>
              <a:gdLst/>
              <a:ahLst/>
              <a:cxnLst/>
              <a:rect l="l" t="t" r="r" b="b"/>
              <a:pathLst>
                <a:path w="26229" h="18073" extrusionOk="0">
                  <a:moveTo>
                    <a:pt x="26151" y="0"/>
                  </a:moveTo>
                  <a:lnTo>
                    <a:pt x="1" y="17918"/>
                  </a:lnTo>
                  <a:cubicBezTo>
                    <a:pt x="78" y="17995"/>
                    <a:pt x="156" y="17995"/>
                    <a:pt x="252" y="18073"/>
                  </a:cubicBezTo>
                  <a:lnTo>
                    <a:pt x="26228" y="252"/>
                  </a:lnTo>
                  <a:cubicBezTo>
                    <a:pt x="26228" y="155"/>
                    <a:pt x="26151" y="78"/>
                    <a:pt x="2615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3" name="Google Shape;653;p13"/>
            <p:cNvSpPr/>
            <p:nvPr/>
          </p:nvSpPr>
          <p:spPr>
            <a:xfrm>
              <a:off x="3082875" y="520425"/>
              <a:ext cx="637300" cy="440225"/>
            </a:xfrm>
            <a:custGeom>
              <a:avLst/>
              <a:gdLst/>
              <a:ahLst/>
              <a:cxnLst/>
              <a:rect l="l" t="t" r="r" b="b"/>
              <a:pathLst>
                <a:path w="25492" h="17609" extrusionOk="0">
                  <a:moveTo>
                    <a:pt x="25414" y="1"/>
                  </a:moveTo>
                  <a:lnTo>
                    <a:pt x="0" y="17434"/>
                  </a:lnTo>
                  <a:cubicBezTo>
                    <a:pt x="78" y="17434"/>
                    <a:pt x="155" y="17531"/>
                    <a:pt x="233" y="17609"/>
                  </a:cubicBezTo>
                  <a:lnTo>
                    <a:pt x="25492" y="253"/>
                  </a:lnTo>
                  <a:cubicBezTo>
                    <a:pt x="25492" y="175"/>
                    <a:pt x="25414" y="98"/>
                    <a:pt x="2541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4" name="Google Shape;654;p13"/>
            <p:cNvSpPr/>
            <p:nvPr/>
          </p:nvSpPr>
          <p:spPr>
            <a:xfrm>
              <a:off x="3119200" y="563050"/>
              <a:ext cx="611150" cy="421825"/>
            </a:xfrm>
            <a:custGeom>
              <a:avLst/>
              <a:gdLst/>
              <a:ahLst/>
              <a:cxnLst/>
              <a:rect l="l" t="t" r="r" b="b"/>
              <a:pathLst>
                <a:path w="24446" h="16873" extrusionOk="0">
                  <a:moveTo>
                    <a:pt x="24368" y="1"/>
                  </a:moveTo>
                  <a:lnTo>
                    <a:pt x="0" y="16698"/>
                  </a:lnTo>
                  <a:cubicBezTo>
                    <a:pt x="78" y="16795"/>
                    <a:pt x="155" y="16795"/>
                    <a:pt x="233" y="16872"/>
                  </a:cubicBezTo>
                  <a:lnTo>
                    <a:pt x="24446" y="233"/>
                  </a:lnTo>
                  <a:cubicBezTo>
                    <a:pt x="24446" y="156"/>
                    <a:pt x="24368" y="78"/>
                    <a:pt x="2436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5" name="Google Shape;655;p13"/>
            <p:cNvSpPr/>
            <p:nvPr/>
          </p:nvSpPr>
          <p:spPr>
            <a:xfrm>
              <a:off x="3159375" y="609550"/>
              <a:ext cx="575325" cy="397600"/>
            </a:xfrm>
            <a:custGeom>
              <a:avLst/>
              <a:gdLst/>
              <a:ahLst/>
              <a:cxnLst/>
              <a:rect l="l" t="t" r="r" b="b"/>
              <a:pathLst>
                <a:path w="23013" h="15904" extrusionOk="0">
                  <a:moveTo>
                    <a:pt x="23013" y="0"/>
                  </a:moveTo>
                  <a:lnTo>
                    <a:pt x="1" y="15729"/>
                  </a:lnTo>
                  <a:cubicBezTo>
                    <a:pt x="78" y="15806"/>
                    <a:pt x="156" y="15806"/>
                    <a:pt x="253" y="15903"/>
                  </a:cubicBezTo>
                  <a:lnTo>
                    <a:pt x="23013" y="233"/>
                  </a:lnTo>
                  <a:lnTo>
                    <a:pt x="23013"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6" name="Google Shape;656;p13"/>
            <p:cNvSpPr/>
            <p:nvPr/>
          </p:nvSpPr>
          <p:spPr>
            <a:xfrm>
              <a:off x="3203925" y="657975"/>
              <a:ext cx="530775" cy="365150"/>
            </a:xfrm>
            <a:custGeom>
              <a:avLst/>
              <a:gdLst/>
              <a:ahLst/>
              <a:cxnLst/>
              <a:rect l="l" t="t" r="r" b="b"/>
              <a:pathLst>
                <a:path w="21231" h="14606" extrusionOk="0">
                  <a:moveTo>
                    <a:pt x="21231" y="0"/>
                  </a:moveTo>
                  <a:lnTo>
                    <a:pt x="1" y="14528"/>
                  </a:lnTo>
                  <a:cubicBezTo>
                    <a:pt x="156" y="14606"/>
                    <a:pt x="233" y="14606"/>
                    <a:pt x="311" y="14606"/>
                  </a:cubicBezTo>
                  <a:lnTo>
                    <a:pt x="21231" y="310"/>
                  </a:lnTo>
                  <a:lnTo>
                    <a:pt x="2123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7" name="Google Shape;657;p13"/>
            <p:cNvSpPr/>
            <p:nvPr/>
          </p:nvSpPr>
          <p:spPr>
            <a:xfrm>
              <a:off x="3256225" y="712200"/>
              <a:ext cx="472200" cy="324975"/>
            </a:xfrm>
            <a:custGeom>
              <a:avLst/>
              <a:gdLst/>
              <a:ahLst/>
              <a:cxnLst/>
              <a:rect l="l" t="t" r="r" b="b"/>
              <a:pathLst>
                <a:path w="18888" h="12999" extrusionOk="0">
                  <a:moveTo>
                    <a:pt x="18887" y="1"/>
                  </a:moveTo>
                  <a:lnTo>
                    <a:pt x="1" y="12921"/>
                  </a:lnTo>
                  <a:cubicBezTo>
                    <a:pt x="156" y="12921"/>
                    <a:pt x="253" y="12998"/>
                    <a:pt x="408" y="12998"/>
                  </a:cubicBezTo>
                  <a:lnTo>
                    <a:pt x="18887" y="330"/>
                  </a:lnTo>
                  <a:lnTo>
                    <a:pt x="18887"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8" name="Google Shape;658;p13"/>
            <p:cNvSpPr/>
            <p:nvPr/>
          </p:nvSpPr>
          <p:spPr>
            <a:xfrm>
              <a:off x="3318700" y="772750"/>
              <a:ext cx="393725" cy="270725"/>
            </a:xfrm>
            <a:custGeom>
              <a:avLst/>
              <a:gdLst/>
              <a:ahLst/>
              <a:cxnLst/>
              <a:rect l="l" t="t" r="r" b="b"/>
              <a:pathLst>
                <a:path w="15749" h="10829" extrusionOk="0">
                  <a:moveTo>
                    <a:pt x="15749" y="0"/>
                  </a:moveTo>
                  <a:lnTo>
                    <a:pt x="1" y="10828"/>
                  </a:lnTo>
                  <a:lnTo>
                    <a:pt x="485" y="10828"/>
                  </a:lnTo>
                  <a:lnTo>
                    <a:pt x="15671" y="407"/>
                  </a:lnTo>
                  <a:cubicBezTo>
                    <a:pt x="15671" y="252"/>
                    <a:pt x="15749" y="174"/>
                    <a:pt x="1574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9" name="Google Shape;659;p13"/>
            <p:cNvSpPr/>
            <p:nvPr/>
          </p:nvSpPr>
          <p:spPr>
            <a:xfrm>
              <a:off x="3399575" y="845375"/>
              <a:ext cx="280425" cy="191800"/>
            </a:xfrm>
            <a:custGeom>
              <a:avLst/>
              <a:gdLst/>
              <a:ahLst/>
              <a:cxnLst/>
              <a:rect l="l" t="t" r="r" b="b"/>
              <a:pathLst>
                <a:path w="11217" h="7672" extrusionOk="0">
                  <a:moveTo>
                    <a:pt x="11216" y="1"/>
                  </a:moveTo>
                  <a:lnTo>
                    <a:pt x="1" y="7671"/>
                  </a:lnTo>
                  <a:cubicBezTo>
                    <a:pt x="233" y="7594"/>
                    <a:pt x="407" y="7594"/>
                    <a:pt x="562" y="7594"/>
                  </a:cubicBezTo>
                  <a:lnTo>
                    <a:pt x="10887" y="485"/>
                  </a:lnTo>
                  <a:cubicBezTo>
                    <a:pt x="10984" y="330"/>
                    <a:pt x="11061" y="175"/>
                    <a:pt x="1121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60" name="Google Shape;660;p13"/>
          <p:cNvGrpSpPr/>
          <p:nvPr/>
        </p:nvGrpSpPr>
        <p:grpSpPr>
          <a:xfrm>
            <a:off x="7885975" y="4700725"/>
            <a:ext cx="538025" cy="157800"/>
            <a:chOff x="2575325" y="1348650"/>
            <a:chExt cx="538025" cy="157800"/>
          </a:xfrm>
        </p:grpSpPr>
        <p:sp>
          <p:nvSpPr>
            <p:cNvPr id="661" name="Google Shape;661;p13"/>
            <p:cNvSpPr/>
            <p:nvPr/>
          </p:nvSpPr>
          <p:spPr>
            <a:xfrm>
              <a:off x="2575325" y="1348650"/>
              <a:ext cx="157800" cy="1578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2" name="Google Shape;662;p13"/>
            <p:cNvSpPr/>
            <p:nvPr/>
          </p:nvSpPr>
          <p:spPr>
            <a:xfrm>
              <a:off x="2765438" y="1348650"/>
              <a:ext cx="157800" cy="1578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 name="Google Shape;663;p13"/>
            <p:cNvSpPr/>
            <p:nvPr/>
          </p:nvSpPr>
          <p:spPr>
            <a:xfrm>
              <a:off x="2955550" y="1348650"/>
              <a:ext cx="157800" cy="1578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64" name="Google Shape;664;p13"/>
          <p:cNvGrpSpPr/>
          <p:nvPr/>
        </p:nvGrpSpPr>
        <p:grpSpPr>
          <a:xfrm>
            <a:off x="-502186" y="3642837"/>
            <a:ext cx="925310" cy="943383"/>
            <a:chOff x="595389" y="1761100"/>
            <a:chExt cx="925310" cy="943383"/>
          </a:xfrm>
        </p:grpSpPr>
        <p:cxnSp>
          <p:nvCxnSpPr>
            <p:cNvPr id="665" name="Google Shape;665;p13"/>
            <p:cNvCxnSpPr/>
            <p:nvPr/>
          </p:nvCxnSpPr>
          <p:spPr>
            <a:xfrm>
              <a:off x="790199" y="2065118"/>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666" name="Google Shape;666;p13"/>
            <p:cNvCxnSpPr/>
            <p:nvPr/>
          </p:nvCxnSpPr>
          <p:spPr>
            <a:xfrm>
              <a:off x="595389" y="2117083"/>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667" name="Google Shape;667;p13"/>
            <p:cNvCxnSpPr/>
            <p:nvPr/>
          </p:nvCxnSpPr>
          <p:spPr>
            <a:xfrm>
              <a:off x="656919" y="1761100"/>
              <a:ext cx="730500" cy="587400"/>
            </a:xfrm>
            <a:prstGeom prst="straightConnector1">
              <a:avLst/>
            </a:prstGeom>
            <a:noFill/>
            <a:ln w="9525" cap="flat" cmpd="sng">
              <a:solidFill>
                <a:schemeClr val="dk2"/>
              </a:solidFill>
              <a:prstDash val="solid"/>
              <a:round/>
              <a:headEnd type="none" w="med" len="med"/>
              <a:tailEnd type="none" w="med" len="med"/>
            </a:ln>
          </p:spPr>
        </p:cxnSp>
      </p:grpSp>
      <p:grpSp>
        <p:nvGrpSpPr>
          <p:cNvPr id="668" name="Google Shape;668;p13"/>
          <p:cNvGrpSpPr/>
          <p:nvPr/>
        </p:nvGrpSpPr>
        <p:grpSpPr>
          <a:xfrm>
            <a:off x="8662839" y="540000"/>
            <a:ext cx="925310" cy="943383"/>
            <a:chOff x="595389" y="1761100"/>
            <a:chExt cx="925310" cy="943383"/>
          </a:xfrm>
        </p:grpSpPr>
        <p:cxnSp>
          <p:nvCxnSpPr>
            <p:cNvPr id="669" name="Google Shape;669;p13"/>
            <p:cNvCxnSpPr/>
            <p:nvPr/>
          </p:nvCxnSpPr>
          <p:spPr>
            <a:xfrm>
              <a:off x="790199" y="2065118"/>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670" name="Google Shape;670;p13"/>
            <p:cNvCxnSpPr/>
            <p:nvPr/>
          </p:nvCxnSpPr>
          <p:spPr>
            <a:xfrm>
              <a:off x="595389" y="2117083"/>
              <a:ext cx="730500" cy="587400"/>
            </a:xfrm>
            <a:prstGeom prst="straightConnector1">
              <a:avLst/>
            </a:prstGeom>
            <a:noFill/>
            <a:ln w="9525" cap="flat" cmpd="sng">
              <a:solidFill>
                <a:schemeClr val="dk2"/>
              </a:solidFill>
              <a:prstDash val="solid"/>
              <a:round/>
              <a:headEnd type="none" w="med" len="med"/>
              <a:tailEnd type="none" w="med" len="med"/>
            </a:ln>
          </p:spPr>
        </p:cxnSp>
        <p:cxnSp>
          <p:nvCxnSpPr>
            <p:cNvPr id="671" name="Google Shape;671;p13"/>
            <p:cNvCxnSpPr/>
            <p:nvPr/>
          </p:nvCxnSpPr>
          <p:spPr>
            <a:xfrm>
              <a:off x="656919" y="1761100"/>
              <a:ext cx="730500" cy="587400"/>
            </a:xfrm>
            <a:prstGeom prst="straightConnector1">
              <a:avLst/>
            </a:prstGeom>
            <a:noFill/>
            <a:ln w="9525" cap="flat" cmpd="sng">
              <a:solidFill>
                <a:schemeClr val="dk2"/>
              </a:solidFill>
              <a:prstDash val="solid"/>
              <a:round/>
              <a:headEnd type="none" w="med" len="med"/>
              <a:tailEnd type="none" w="med" len="med"/>
            </a:ln>
          </p:spPr>
        </p:cxnSp>
      </p:grpSp>
      <p:grpSp>
        <p:nvGrpSpPr>
          <p:cNvPr id="672" name="Google Shape;672;p13"/>
          <p:cNvGrpSpPr/>
          <p:nvPr/>
        </p:nvGrpSpPr>
        <p:grpSpPr>
          <a:xfrm>
            <a:off x="3779710" y="155825"/>
            <a:ext cx="1584577" cy="196549"/>
            <a:chOff x="750197" y="155825"/>
            <a:chExt cx="1584577" cy="196549"/>
          </a:xfrm>
        </p:grpSpPr>
        <p:sp>
          <p:nvSpPr>
            <p:cNvPr id="673" name="Google Shape;673;p13"/>
            <p:cNvSpPr/>
            <p:nvPr/>
          </p:nvSpPr>
          <p:spPr>
            <a:xfrm rot="-5400000">
              <a:off x="2093744" y="299443"/>
              <a:ext cx="52930" cy="52930"/>
            </a:xfrm>
            <a:custGeom>
              <a:avLst/>
              <a:gdLst/>
              <a:ahLst/>
              <a:cxnLst/>
              <a:rect l="l" t="t" r="r" b="b"/>
              <a:pathLst>
                <a:path w="1221" h="1221" extrusionOk="0">
                  <a:moveTo>
                    <a:pt x="659" y="0"/>
                  </a:moveTo>
                  <a:cubicBezTo>
                    <a:pt x="252" y="0"/>
                    <a:pt x="0" y="252"/>
                    <a:pt x="0" y="640"/>
                  </a:cubicBezTo>
                  <a:cubicBezTo>
                    <a:pt x="0" y="969"/>
                    <a:pt x="252" y="1221"/>
                    <a:pt x="659" y="1221"/>
                  </a:cubicBezTo>
                  <a:cubicBezTo>
                    <a:pt x="969" y="1221"/>
                    <a:pt x="1221" y="969"/>
                    <a:pt x="1221" y="640"/>
                  </a:cubicBezTo>
                  <a:cubicBezTo>
                    <a:pt x="1221" y="252"/>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4" name="Google Shape;674;p13"/>
            <p:cNvSpPr/>
            <p:nvPr/>
          </p:nvSpPr>
          <p:spPr>
            <a:xfrm rot="-5400000">
              <a:off x="1915294" y="299855"/>
              <a:ext cx="52930" cy="52107"/>
            </a:xfrm>
            <a:custGeom>
              <a:avLst/>
              <a:gdLst/>
              <a:ahLst/>
              <a:cxnLst/>
              <a:rect l="l" t="t" r="r" b="b"/>
              <a:pathLst>
                <a:path w="1221" h="1202" extrusionOk="0">
                  <a:moveTo>
                    <a:pt x="659" y="1"/>
                  </a:moveTo>
                  <a:cubicBezTo>
                    <a:pt x="252" y="1"/>
                    <a:pt x="0" y="233"/>
                    <a:pt x="0" y="563"/>
                  </a:cubicBezTo>
                  <a:cubicBezTo>
                    <a:pt x="0" y="969"/>
                    <a:pt x="252" y="1202"/>
                    <a:pt x="659" y="1202"/>
                  </a:cubicBezTo>
                  <a:cubicBezTo>
                    <a:pt x="969" y="1202"/>
                    <a:pt x="1221" y="969"/>
                    <a:pt x="1221" y="563"/>
                  </a:cubicBezTo>
                  <a:cubicBezTo>
                    <a:pt x="1221" y="233"/>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5" name="Google Shape;675;p13"/>
            <p:cNvSpPr/>
            <p:nvPr/>
          </p:nvSpPr>
          <p:spPr>
            <a:xfrm rot="-5400000">
              <a:off x="1735196" y="297753"/>
              <a:ext cx="52930" cy="56312"/>
            </a:xfrm>
            <a:custGeom>
              <a:avLst/>
              <a:gdLst/>
              <a:ahLst/>
              <a:cxnLst/>
              <a:rect l="l" t="t" r="r" b="b"/>
              <a:pathLst>
                <a:path w="1221" h="1299" extrusionOk="0">
                  <a:moveTo>
                    <a:pt x="659" y="0"/>
                  </a:moveTo>
                  <a:cubicBezTo>
                    <a:pt x="252" y="0"/>
                    <a:pt x="0" y="330"/>
                    <a:pt x="0" y="640"/>
                  </a:cubicBezTo>
                  <a:cubicBezTo>
                    <a:pt x="0" y="969"/>
                    <a:pt x="252" y="1298"/>
                    <a:pt x="659" y="1298"/>
                  </a:cubicBezTo>
                  <a:cubicBezTo>
                    <a:pt x="969" y="1298"/>
                    <a:pt x="1221" y="969"/>
                    <a:pt x="1221" y="640"/>
                  </a:cubicBezTo>
                  <a:cubicBezTo>
                    <a:pt x="1221" y="330"/>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6" name="Google Shape;676;p13"/>
            <p:cNvSpPr/>
            <p:nvPr/>
          </p:nvSpPr>
          <p:spPr>
            <a:xfrm rot="-5400000">
              <a:off x="1556334" y="297753"/>
              <a:ext cx="52930" cy="56312"/>
            </a:xfrm>
            <a:custGeom>
              <a:avLst/>
              <a:gdLst/>
              <a:ahLst/>
              <a:cxnLst/>
              <a:rect l="l" t="t" r="r" b="b"/>
              <a:pathLst>
                <a:path w="1221" h="1299" extrusionOk="0">
                  <a:moveTo>
                    <a:pt x="659" y="0"/>
                  </a:moveTo>
                  <a:cubicBezTo>
                    <a:pt x="252" y="0"/>
                    <a:pt x="0" y="330"/>
                    <a:pt x="0" y="659"/>
                  </a:cubicBezTo>
                  <a:cubicBezTo>
                    <a:pt x="0" y="969"/>
                    <a:pt x="252" y="1298"/>
                    <a:pt x="659" y="1298"/>
                  </a:cubicBezTo>
                  <a:cubicBezTo>
                    <a:pt x="969" y="1298"/>
                    <a:pt x="1221" y="969"/>
                    <a:pt x="1221" y="659"/>
                  </a:cubicBezTo>
                  <a:cubicBezTo>
                    <a:pt x="1221" y="330"/>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7" name="Google Shape;677;p13"/>
            <p:cNvSpPr/>
            <p:nvPr/>
          </p:nvSpPr>
          <p:spPr>
            <a:xfrm rot="-5400000">
              <a:off x="1378296" y="297753"/>
              <a:ext cx="52930" cy="56312"/>
            </a:xfrm>
            <a:custGeom>
              <a:avLst/>
              <a:gdLst/>
              <a:ahLst/>
              <a:cxnLst/>
              <a:rect l="l" t="t" r="r" b="b"/>
              <a:pathLst>
                <a:path w="1221" h="1299" extrusionOk="0">
                  <a:moveTo>
                    <a:pt x="659" y="1"/>
                  </a:moveTo>
                  <a:cubicBezTo>
                    <a:pt x="252" y="1"/>
                    <a:pt x="0" y="330"/>
                    <a:pt x="0" y="640"/>
                  </a:cubicBezTo>
                  <a:cubicBezTo>
                    <a:pt x="0" y="969"/>
                    <a:pt x="252" y="1299"/>
                    <a:pt x="659" y="1299"/>
                  </a:cubicBezTo>
                  <a:cubicBezTo>
                    <a:pt x="969" y="1299"/>
                    <a:pt x="1221" y="969"/>
                    <a:pt x="1221" y="640"/>
                  </a:cubicBezTo>
                  <a:cubicBezTo>
                    <a:pt x="1221" y="330"/>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8" name="Google Shape;678;p13"/>
            <p:cNvSpPr/>
            <p:nvPr/>
          </p:nvSpPr>
          <p:spPr>
            <a:xfrm rot="-5400000">
              <a:off x="1197765" y="299422"/>
              <a:ext cx="52930" cy="52974"/>
            </a:xfrm>
            <a:custGeom>
              <a:avLst/>
              <a:gdLst/>
              <a:ahLst/>
              <a:cxnLst/>
              <a:rect l="l" t="t" r="r" b="b"/>
              <a:pathLst>
                <a:path w="1221" h="1222" extrusionOk="0">
                  <a:moveTo>
                    <a:pt x="659" y="1"/>
                  </a:moveTo>
                  <a:cubicBezTo>
                    <a:pt x="252" y="1"/>
                    <a:pt x="0" y="253"/>
                    <a:pt x="0" y="660"/>
                  </a:cubicBezTo>
                  <a:cubicBezTo>
                    <a:pt x="0" y="970"/>
                    <a:pt x="252" y="1221"/>
                    <a:pt x="659" y="1221"/>
                  </a:cubicBezTo>
                  <a:cubicBezTo>
                    <a:pt x="969" y="1221"/>
                    <a:pt x="1221" y="970"/>
                    <a:pt x="1221" y="660"/>
                  </a:cubicBezTo>
                  <a:cubicBezTo>
                    <a:pt x="1221" y="253"/>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9" name="Google Shape;679;p13"/>
            <p:cNvSpPr/>
            <p:nvPr/>
          </p:nvSpPr>
          <p:spPr>
            <a:xfrm rot="-5400000">
              <a:off x="1019336" y="299855"/>
              <a:ext cx="52930" cy="52107"/>
            </a:xfrm>
            <a:custGeom>
              <a:avLst/>
              <a:gdLst/>
              <a:ahLst/>
              <a:cxnLst/>
              <a:rect l="l" t="t" r="r" b="b"/>
              <a:pathLst>
                <a:path w="1221" h="1202" extrusionOk="0">
                  <a:moveTo>
                    <a:pt x="659" y="0"/>
                  </a:moveTo>
                  <a:cubicBezTo>
                    <a:pt x="252" y="0"/>
                    <a:pt x="0" y="233"/>
                    <a:pt x="0" y="640"/>
                  </a:cubicBezTo>
                  <a:cubicBezTo>
                    <a:pt x="0" y="969"/>
                    <a:pt x="252" y="1201"/>
                    <a:pt x="659" y="1201"/>
                  </a:cubicBezTo>
                  <a:cubicBezTo>
                    <a:pt x="969" y="1201"/>
                    <a:pt x="1221" y="969"/>
                    <a:pt x="1221" y="640"/>
                  </a:cubicBezTo>
                  <a:cubicBezTo>
                    <a:pt x="1221" y="233"/>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0" name="Google Shape;680;p13"/>
            <p:cNvSpPr/>
            <p:nvPr/>
          </p:nvSpPr>
          <p:spPr>
            <a:xfrm rot="-5400000">
              <a:off x="840886" y="299443"/>
              <a:ext cx="52930" cy="52930"/>
            </a:xfrm>
            <a:custGeom>
              <a:avLst/>
              <a:gdLst/>
              <a:ahLst/>
              <a:cxnLst/>
              <a:rect l="l" t="t" r="r" b="b"/>
              <a:pathLst>
                <a:path w="1221" h="1221" extrusionOk="0">
                  <a:moveTo>
                    <a:pt x="659" y="1"/>
                  </a:moveTo>
                  <a:cubicBezTo>
                    <a:pt x="252" y="1"/>
                    <a:pt x="0" y="252"/>
                    <a:pt x="0" y="582"/>
                  </a:cubicBezTo>
                  <a:cubicBezTo>
                    <a:pt x="0" y="969"/>
                    <a:pt x="252" y="1221"/>
                    <a:pt x="659" y="1221"/>
                  </a:cubicBezTo>
                  <a:cubicBezTo>
                    <a:pt x="969" y="1221"/>
                    <a:pt x="1221" y="969"/>
                    <a:pt x="1221" y="582"/>
                  </a:cubicBezTo>
                  <a:cubicBezTo>
                    <a:pt x="1221" y="252"/>
                    <a:pt x="969" y="1"/>
                    <a:pt x="65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1" name="Google Shape;681;p13"/>
            <p:cNvSpPr/>
            <p:nvPr/>
          </p:nvSpPr>
          <p:spPr>
            <a:xfrm rot="-5400000">
              <a:off x="2181051" y="155825"/>
              <a:ext cx="56312" cy="56312"/>
            </a:xfrm>
            <a:custGeom>
              <a:avLst/>
              <a:gdLst/>
              <a:ahLst/>
              <a:cxnLst/>
              <a:rect l="l" t="t" r="r" b="b"/>
              <a:pathLst>
                <a:path w="1299" h="1299" extrusionOk="0">
                  <a:moveTo>
                    <a:pt x="640" y="1"/>
                  </a:moveTo>
                  <a:cubicBezTo>
                    <a:pt x="330" y="1"/>
                    <a:pt x="0" y="330"/>
                    <a:pt x="0" y="659"/>
                  </a:cubicBezTo>
                  <a:cubicBezTo>
                    <a:pt x="0" y="969"/>
                    <a:pt x="330" y="1299"/>
                    <a:pt x="640" y="1299"/>
                  </a:cubicBezTo>
                  <a:cubicBezTo>
                    <a:pt x="969" y="1299"/>
                    <a:pt x="1298" y="969"/>
                    <a:pt x="1298" y="659"/>
                  </a:cubicBezTo>
                  <a:cubicBezTo>
                    <a:pt x="1298" y="330"/>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2" name="Google Shape;682;p13"/>
            <p:cNvSpPr/>
            <p:nvPr/>
          </p:nvSpPr>
          <p:spPr>
            <a:xfrm rot="-5400000">
              <a:off x="2000953" y="157927"/>
              <a:ext cx="56312" cy="52107"/>
            </a:xfrm>
            <a:custGeom>
              <a:avLst/>
              <a:gdLst/>
              <a:ahLst/>
              <a:cxnLst/>
              <a:rect l="l" t="t" r="r" b="b"/>
              <a:pathLst>
                <a:path w="1299" h="1202" extrusionOk="0">
                  <a:moveTo>
                    <a:pt x="640" y="0"/>
                  </a:moveTo>
                  <a:cubicBezTo>
                    <a:pt x="330" y="0"/>
                    <a:pt x="0" y="233"/>
                    <a:pt x="0" y="640"/>
                  </a:cubicBezTo>
                  <a:cubicBezTo>
                    <a:pt x="0" y="969"/>
                    <a:pt x="330" y="1201"/>
                    <a:pt x="640" y="1201"/>
                  </a:cubicBezTo>
                  <a:cubicBezTo>
                    <a:pt x="969" y="1201"/>
                    <a:pt x="1298" y="969"/>
                    <a:pt x="1298" y="640"/>
                  </a:cubicBezTo>
                  <a:cubicBezTo>
                    <a:pt x="1298" y="233"/>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3" name="Google Shape;683;p13"/>
            <p:cNvSpPr/>
            <p:nvPr/>
          </p:nvSpPr>
          <p:spPr>
            <a:xfrm rot="-5400000">
              <a:off x="1822503" y="157515"/>
              <a:ext cx="56312" cy="52930"/>
            </a:xfrm>
            <a:custGeom>
              <a:avLst/>
              <a:gdLst/>
              <a:ahLst/>
              <a:cxnLst/>
              <a:rect l="l" t="t" r="r" b="b"/>
              <a:pathLst>
                <a:path w="1299" h="1221" extrusionOk="0">
                  <a:moveTo>
                    <a:pt x="640" y="0"/>
                  </a:moveTo>
                  <a:cubicBezTo>
                    <a:pt x="330" y="0"/>
                    <a:pt x="0" y="252"/>
                    <a:pt x="0" y="562"/>
                  </a:cubicBezTo>
                  <a:cubicBezTo>
                    <a:pt x="0" y="969"/>
                    <a:pt x="330" y="1221"/>
                    <a:pt x="640" y="1221"/>
                  </a:cubicBezTo>
                  <a:cubicBezTo>
                    <a:pt x="969" y="1221"/>
                    <a:pt x="1298" y="969"/>
                    <a:pt x="1298" y="562"/>
                  </a:cubicBezTo>
                  <a:cubicBezTo>
                    <a:pt x="1298" y="252"/>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 name="Google Shape;684;p13"/>
            <p:cNvSpPr/>
            <p:nvPr/>
          </p:nvSpPr>
          <p:spPr>
            <a:xfrm rot="-5400000">
              <a:off x="1644053" y="157927"/>
              <a:ext cx="56312" cy="52107"/>
            </a:xfrm>
            <a:custGeom>
              <a:avLst/>
              <a:gdLst/>
              <a:ahLst/>
              <a:cxnLst/>
              <a:rect l="l" t="t" r="r" b="b"/>
              <a:pathLst>
                <a:path w="1299" h="1202" extrusionOk="0">
                  <a:moveTo>
                    <a:pt x="640" y="1"/>
                  </a:moveTo>
                  <a:cubicBezTo>
                    <a:pt x="330" y="1"/>
                    <a:pt x="0" y="233"/>
                    <a:pt x="0" y="563"/>
                  </a:cubicBezTo>
                  <a:cubicBezTo>
                    <a:pt x="0" y="969"/>
                    <a:pt x="330" y="1202"/>
                    <a:pt x="640" y="1202"/>
                  </a:cubicBezTo>
                  <a:cubicBezTo>
                    <a:pt x="969" y="1202"/>
                    <a:pt x="1298" y="969"/>
                    <a:pt x="1298" y="563"/>
                  </a:cubicBezTo>
                  <a:cubicBezTo>
                    <a:pt x="1298" y="233"/>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5" name="Google Shape;685;p13"/>
            <p:cNvSpPr/>
            <p:nvPr/>
          </p:nvSpPr>
          <p:spPr>
            <a:xfrm rot="-5400000">
              <a:off x="1463955" y="155825"/>
              <a:ext cx="56312" cy="56312"/>
            </a:xfrm>
            <a:custGeom>
              <a:avLst/>
              <a:gdLst/>
              <a:ahLst/>
              <a:cxnLst/>
              <a:rect l="l" t="t" r="r" b="b"/>
              <a:pathLst>
                <a:path w="1299" h="1299" extrusionOk="0">
                  <a:moveTo>
                    <a:pt x="640" y="0"/>
                  </a:moveTo>
                  <a:cubicBezTo>
                    <a:pt x="330" y="0"/>
                    <a:pt x="0" y="330"/>
                    <a:pt x="0" y="640"/>
                  </a:cubicBezTo>
                  <a:cubicBezTo>
                    <a:pt x="0" y="969"/>
                    <a:pt x="330" y="1298"/>
                    <a:pt x="640" y="1298"/>
                  </a:cubicBezTo>
                  <a:cubicBezTo>
                    <a:pt x="969" y="1298"/>
                    <a:pt x="1298" y="969"/>
                    <a:pt x="1298" y="640"/>
                  </a:cubicBezTo>
                  <a:cubicBezTo>
                    <a:pt x="1298" y="330"/>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6" name="Google Shape;686;p13"/>
            <p:cNvSpPr/>
            <p:nvPr/>
          </p:nvSpPr>
          <p:spPr>
            <a:xfrm rot="-5400000">
              <a:off x="1285505" y="156237"/>
              <a:ext cx="56312" cy="55488"/>
            </a:xfrm>
            <a:custGeom>
              <a:avLst/>
              <a:gdLst/>
              <a:ahLst/>
              <a:cxnLst/>
              <a:rect l="l" t="t" r="r" b="b"/>
              <a:pathLst>
                <a:path w="1299" h="1280" extrusionOk="0">
                  <a:moveTo>
                    <a:pt x="640" y="1"/>
                  </a:moveTo>
                  <a:cubicBezTo>
                    <a:pt x="330" y="1"/>
                    <a:pt x="0" y="311"/>
                    <a:pt x="0" y="640"/>
                  </a:cubicBezTo>
                  <a:cubicBezTo>
                    <a:pt x="0" y="969"/>
                    <a:pt x="330" y="1279"/>
                    <a:pt x="640" y="1279"/>
                  </a:cubicBezTo>
                  <a:cubicBezTo>
                    <a:pt x="969" y="1279"/>
                    <a:pt x="1298" y="969"/>
                    <a:pt x="1298" y="640"/>
                  </a:cubicBezTo>
                  <a:cubicBezTo>
                    <a:pt x="1298" y="311"/>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7" name="Google Shape;687;p13"/>
            <p:cNvSpPr/>
            <p:nvPr/>
          </p:nvSpPr>
          <p:spPr>
            <a:xfrm rot="-5400000">
              <a:off x="1107055" y="155825"/>
              <a:ext cx="56312" cy="56312"/>
            </a:xfrm>
            <a:custGeom>
              <a:avLst/>
              <a:gdLst/>
              <a:ahLst/>
              <a:cxnLst/>
              <a:rect l="l" t="t" r="r" b="b"/>
              <a:pathLst>
                <a:path w="1299" h="1299" extrusionOk="0">
                  <a:moveTo>
                    <a:pt x="640" y="1"/>
                  </a:moveTo>
                  <a:cubicBezTo>
                    <a:pt x="330" y="1"/>
                    <a:pt x="0" y="330"/>
                    <a:pt x="0" y="640"/>
                  </a:cubicBezTo>
                  <a:cubicBezTo>
                    <a:pt x="0" y="970"/>
                    <a:pt x="330" y="1299"/>
                    <a:pt x="640" y="1299"/>
                  </a:cubicBezTo>
                  <a:cubicBezTo>
                    <a:pt x="969" y="1299"/>
                    <a:pt x="1298" y="970"/>
                    <a:pt x="1298" y="640"/>
                  </a:cubicBezTo>
                  <a:cubicBezTo>
                    <a:pt x="1298" y="330"/>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8" name="Google Shape;688;p13"/>
            <p:cNvSpPr/>
            <p:nvPr/>
          </p:nvSpPr>
          <p:spPr>
            <a:xfrm rot="-5400000">
              <a:off x="926957" y="157927"/>
              <a:ext cx="56312" cy="52107"/>
            </a:xfrm>
            <a:custGeom>
              <a:avLst/>
              <a:gdLst/>
              <a:ahLst/>
              <a:cxnLst/>
              <a:rect l="l" t="t" r="r" b="b"/>
              <a:pathLst>
                <a:path w="1299" h="1202" extrusionOk="0">
                  <a:moveTo>
                    <a:pt x="640" y="0"/>
                  </a:moveTo>
                  <a:cubicBezTo>
                    <a:pt x="330" y="0"/>
                    <a:pt x="0" y="233"/>
                    <a:pt x="0" y="640"/>
                  </a:cubicBezTo>
                  <a:cubicBezTo>
                    <a:pt x="0" y="969"/>
                    <a:pt x="330" y="1201"/>
                    <a:pt x="640" y="1201"/>
                  </a:cubicBezTo>
                  <a:cubicBezTo>
                    <a:pt x="969" y="1201"/>
                    <a:pt x="1298" y="969"/>
                    <a:pt x="1298" y="640"/>
                  </a:cubicBezTo>
                  <a:cubicBezTo>
                    <a:pt x="1298" y="233"/>
                    <a:pt x="969" y="0"/>
                    <a:pt x="64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9" name="Google Shape;689;p13"/>
            <p:cNvSpPr/>
            <p:nvPr/>
          </p:nvSpPr>
          <p:spPr>
            <a:xfrm rot="-5400000">
              <a:off x="748507" y="157515"/>
              <a:ext cx="56312" cy="52930"/>
            </a:xfrm>
            <a:custGeom>
              <a:avLst/>
              <a:gdLst/>
              <a:ahLst/>
              <a:cxnLst/>
              <a:rect l="l" t="t" r="r" b="b"/>
              <a:pathLst>
                <a:path w="1299" h="1221" extrusionOk="0">
                  <a:moveTo>
                    <a:pt x="640" y="1"/>
                  </a:moveTo>
                  <a:cubicBezTo>
                    <a:pt x="330" y="1"/>
                    <a:pt x="0" y="252"/>
                    <a:pt x="0" y="562"/>
                  </a:cubicBezTo>
                  <a:cubicBezTo>
                    <a:pt x="0" y="969"/>
                    <a:pt x="330" y="1221"/>
                    <a:pt x="640" y="1221"/>
                  </a:cubicBezTo>
                  <a:cubicBezTo>
                    <a:pt x="969" y="1221"/>
                    <a:pt x="1298" y="969"/>
                    <a:pt x="1298" y="562"/>
                  </a:cubicBezTo>
                  <a:cubicBezTo>
                    <a:pt x="1298" y="252"/>
                    <a:pt x="969" y="1"/>
                    <a:pt x="64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0" name="Google Shape;690;p13"/>
            <p:cNvSpPr/>
            <p:nvPr/>
          </p:nvSpPr>
          <p:spPr>
            <a:xfrm rot="-5400000">
              <a:off x="2281844" y="299443"/>
              <a:ext cx="52930" cy="52930"/>
            </a:xfrm>
            <a:custGeom>
              <a:avLst/>
              <a:gdLst/>
              <a:ahLst/>
              <a:cxnLst/>
              <a:rect l="l" t="t" r="r" b="b"/>
              <a:pathLst>
                <a:path w="1221" h="1221" extrusionOk="0">
                  <a:moveTo>
                    <a:pt x="659" y="0"/>
                  </a:moveTo>
                  <a:cubicBezTo>
                    <a:pt x="252" y="0"/>
                    <a:pt x="0" y="252"/>
                    <a:pt x="0" y="640"/>
                  </a:cubicBezTo>
                  <a:cubicBezTo>
                    <a:pt x="0" y="969"/>
                    <a:pt x="252" y="1221"/>
                    <a:pt x="659" y="1221"/>
                  </a:cubicBezTo>
                  <a:cubicBezTo>
                    <a:pt x="969" y="1221"/>
                    <a:pt x="1221" y="969"/>
                    <a:pt x="1221" y="640"/>
                  </a:cubicBezTo>
                  <a:cubicBezTo>
                    <a:pt x="1221" y="252"/>
                    <a:pt x="969" y="0"/>
                    <a:pt x="65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91" name="Google Shape;691;p13"/>
          <p:cNvSpPr txBox="1">
            <a:spLocks noGrp="1"/>
          </p:cNvSpPr>
          <p:nvPr>
            <p:ph type="title"/>
          </p:nvPr>
        </p:nvSpPr>
        <p:spPr>
          <a:xfrm>
            <a:off x="1949100" y="540000"/>
            <a:ext cx="5245800" cy="4776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Clr>
                <a:schemeClr val="dk2"/>
              </a:buClr>
              <a:buSzPts val="2800"/>
              <a:buNone/>
              <a:defRPr>
                <a:solidFill>
                  <a:schemeClr val="dk2"/>
                </a:solidFill>
                <a:latin typeface="Roboto"/>
                <a:ea typeface="Roboto"/>
                <a:cs typeface="Roboto"/>
                <a:sym typeface="Roboto"/>
              </a:defRPr>
            </a:lvl2pPr>
            <a:lvl3pPr lvl="2" rtl="0">
              <a:spcBef>
                <a:spcPts val="0"/>
              </a:spcBef>
              <a:spcAft>
                <a:spcPts val="0"/>
              </a:spcAft>
              <a:buClr>
                <a:schemeClr val="dk2"/>
              </a:buClr>
              <a:buSzPts val="2800"/>
              <a:buNone/>
              <a:defRPr>
                <a:solidFill>
                  <a:schemeClr val="dk2"/>
                </a:solidFill>
                <a:latin typeface="Roboto"/>
                <a:ea typeface="Roboto"/>
                <a:cs typeface="Roboto"/>
                <a:sym typeface="Roboto"/>
              </a:defRPr>
            </a:lvl3pPr>
            <a:lvl4pPr lvl="3" rtl="0">
              <a:spcBef>
                <a:spcPts val="0"/>
              </a:spcBef>
              <a:spcAft>
                <a:spcPts val="0"/>
              </a:spcAft>
              <a:buClr>
                <a:schemeClr val="dk2"/>
              </a:buClr>
              <a:buSzPts val="2800"/>
              <a:buNone/>
              <a:defRPr>
                <a:solidFill>
                  <a:schemeClr val="dk2"/>
                </a:solidFill>
                <a:latin typeface="Roboto"/>
                <a:ea typeface="Roboto"/>
                <a:cs typeface="Roboto"/>
                <a:sym typeface="Roboto"/>
              </a:defRPr>
            </a:lvl4pPr>
            <a:lvl5pPr lvl="4" rtl="0">
              <a:spcBef>
                <a:spcPts val="0"/>
              </a:spcBef>
              <a:spcAft>
                <a:spcPts val="0"/>
              </a:spcAft>
              <a:buClr>
                <a:schemeClr val="dk2"/>
              </a:buClr>
              <a:buSzPts val="2800"/>
              <a:buNone/>
              <a:defRPr>
                <a:solidFill>
                  <a:schemeClr val="dk2"/>
                </a:solidFill>
                <a:latin typeface="Roboto"/>
                <a:ea typeface="Roboto"/>
                <a:cs typeface="Roboto"/>
                <a:sym typeface="Roboto"/>
              </a:defRPr>
            </a:lvl5pPr>
            <a:lvl6pPr lvl="5" rtl="0">
              <a:spcBef>
                <a:spcPts val="0"/>
              </a:spcBef>
              <a:spcAft>
                <a:spcPts val="0"/>
              </a:spcAft>
              <a:buClr>
                <a:schemeClr val="dk2"/>
              </a:buClr>
              <a:buSzPts val="2800"/>
              <a:buNone/>
              <a:defRPr>
                <a:solidFill>
                  <a:schemeClr val="dk2"/>
                </a:solidFill>
                <a:latin typeface="Roboto"/>
                <a:ea typeface="Roboto"/>
                <a:cs typeface="Roboto"/>
                <a:sym typeface="Roboto"/>
              </a:defRPr>
            </a:lvl6pPr>
            <a:lvl7pPr lvl="6" rtl="0">
              <a:spcBef>
                <a:spcPts val="0"/>
              </a:spcBef>
              <a:spcAft>
                <a:spcPts val="0"/>
              </a:spcAft>
              <a:buClr>
                <a:schemeClr val="dk2"/>
              </a:buClr>
              <a:buSzPts val="2800"/>
              <a:buNone/>
              <a:defRPr>
                <a:solidFill>
                  <a:schemeClr val="dk2"/>
                </a:solidFill>
                <a:latin typeface="Roboto"/>
                <a:ea typeface="Roboto"/>
                <a:cs typeface="Roboto"/>
                <a:sym typeface="Roboto"/>
              </a:defRPr>
            </a:lvl7pPr>
            <a:lvl8pPr lvl="7" rtl="0">
              <a:spcBef>
                <a:spcPts val="0"/>
              </a:spcBef>
              <a:spcAft>
                <a:spcPts val="0"/>
              </a:spcAft>
              <a:buClr>
                <a:schemeClr val="dk2"/>
              </a:buClr>
              <a:buSzPts val="2800"/>
              <a:buNone/>
              <a:defRPr>
                <a:solidFill>
                  <a:schemeClr val="dk2"/>
                </a:solidFill>
                <a:latin typeface="Roboto"/>
                <a:ea typeface="Roboto"/>
                <a:cs typeface="Roboto"/>
                <a:sym typeface="Roboto"/>
              </a:defRPr>
            </a:lvl8pPr>
            <a:lvl9pPr lvl="8" rtl="0">
              <a:spcBef>
                <a:spcPts val="0"/>
              </a:spcBef>
              <a:spcAft>
                <a:spcPts val="0"/>
              </a:spcAft>
              <a:buClr>
                <a:schemeClr val="dk2"/>
              </a:buClr>
              <a:buSzPts val="2800"/>
              <a:buNone/>
              <a:defRPr>
                <a:solidFill>
                  <a:schemeClr val="dk2"/>
                </a:solidFill>
                <a:latin typeface="Roboto"/>
                <a:ea typeface="Roboto"/>
                <a:cs typeface="Roboto"/>
                <a:sym typeface="Roboto"/>
              </a:defRPr>
            </a:lvl9pPr>
          </a:lstStyle>
          <a:p>
            <a:endParaRPr/>
          </a:p>
        </p:txBody>
      </p:sp>
      <p:sp>
        <p:nvSpPr>
          <p:cNvPr id="692" name="Google Shape;692;p13"/>
          <p:cNvSpPr txBox="1">
            <a:spLocks noGrp="1"/>
          </p:cNvSpPr>
          <p:nvPr>
            <p:ph type="subTitle" idx="1"/>
          </p:nvPr>
        </p:nvSpPr>
        <p:spPr>
          <a:xfrm>
            <a:off x="713100" y="2278476"/>
            <a:ext cx="2313900" cy="5739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693" name="Google Shape;693;p13"/>
          <p:cNvSpPr txBox="1">
            <a:spLocks noGrp="1"/>
          </p:cNvSpPr>
          <p:nvPr>
            <p:ph type="title" idx="2" hasCustomPrompt="1"/>
          </p:nvPr>
        </p:nvSpPr>
        <p:spPr>
          <a:xfrm>
            <a:off x="1424084" y="1399475"/>
            <a:ext cx="892200" cy="439500"/>
          </a:xfrm>
          <a:prstGeom prst="rect">
            <a:avLst/>
          </a:prstGeom>
          <a:gradFill>
            <a:gsLst>
              <a:gs pos="0">
                <a:schemeClr val="accent3"/>
              </a:gs>
              <a:gs pos="100000">
                <a:schemeClr val="accent4"/>
              </a:gs>
            </a:gsLst>
            <a:lin ang="13500032" scaled="0"/>
          </a:gradFill>
        </p:spPr>
        <p:txBody>
          <a:bodyPr spcFirstLastPara="1" wrap="square" lIns="91425" tIns="91425" rIns="91425" bIns="91425" anchor="ctr" anchorCtr="0">
            <a:noAutofit/>
          </a:bodyPr>
          <a:lstStyle>
            <a:lvl1pPr lvl="0" algn="ctr" rtl="0">
              <a:spcBef>
                <a:spcPts val="0"/>
              </a:spcBef>
              <a:spcAft>
                <a:spcPts val="0"/>
              </a:spcAft>
              <a:buSzPts val="4800"/>
              <a:buNone/>
              <a:defRPr sz="3000">
                <a:solidFill>
                  <a:schemeClr val="lt1"/>
                </a:solidFill>
              </a:defRPr>
            </a:lvl1pPr>
            <a:lvl2pPr lvl="1" algn="ctr" rtl="0">
              <a:spcBef>
                <a:spcPts val="0"/>
              </a:spcBef>
              <a:spcAft>
                <a:spcPts val="0"/>
              </a:spcAft>
              <a:buClr>
                <a:schemeClr val="dk2"/>
              </a:buClr>
              <a:buSzPts val="12000"/>
              <a:buNone/>
              <a:defRPr sz="12000">
                <a:solidFill>
                  <a:schemeClr val="dk2"/>
                </a:solidFill>
              </a:defRPr>
            </a:lvl2pPr>
            <a:lvl3pPr lvl="2" algn="ctr" rtl="0">
              <a:spcBef>
                <a:spcPts val="0"/>
              </a:spcBef>
              <a:spcAft>
                <a:spcPts val="0"/>
              </a:spcAft>
              <a:buClr>
                <a:schemeClr val="dk2"/>
              </a:buClr>
              <a:buSzPts val="12000"/>
              <a:buNone/>
              <a:defRPr sz="12000">
                <a:solidFill>
                  <a:schemeClr val="dk2"/>
                </a:solidFill>
              </a:defRPr>
            </a:lvl3pPr>
            <a:lvl4pPr lvl="3" algn="ctr" rtl="0">
              <a:spcBef>
                <a:spcPts val="0"/>
              </a:spcBef>
              <a:spcAft>
                <a:spcPts val="0"/>
              </a:spcAft>
              <a:buClr>
                <a:schemeClr val="dk2"/>
              </a:buClr>
              <a:buSzPts val="12000"/>
              <a:buNone/>
              <a:defRPr sz="12000">
                <a:solidFill>
                  <a:schemeClr val="dk2"/>
                </a:solidFill>
              </a:defRPr>
            </a:lvl4pPr>
            <a:lvl5pPr lvl="4" algn="ctr" rtl="0">
              <a:spcBef>
                <a:spcPts val="0"/>
              </a:spcBef>
              <a:spcAft>
                <a:spcPts val="0"/>
              </a:spcAft>
              <a:buClr>
                <a:schemeClr val="dk2"/>
              </a:buClr>
              <a:buSzPts val="12000"/>
              <a:buNone/>
              <a:defRPr sz="12000">
                <a:solidFill>
                  <a:schemeClr val="dk2"/>
                </a:solidFill>
              </a:defRPr>
            </a:lvl5pPr>
            <a:lvl6pPr lvl="5" algn="ctr" rtl="0">
              <a:spcBef>
                <a:spcPts val="0"/>
              </a:spcBef>
              <a:spcAft>
                <a:spcPts val="0"/>
              </a:spcAft>
              <a:buClr>
                <a:schemeClr val="dk2"/>
              </a:buClr>
              <a:buSzPts val="12000"/>
              <a:buNone/>
              <a:defRPr sz="12000">
                <a:solidFill>
                  <a:schemeClr val="dk2"/>
                </a:solidFill>
              </a:defRPr>
            </a:lvl6pPr>
            <a:lvl7pPr lvl="6" algn="ctr" rtl="0">
              <a:spcBef>
                <a:spcPts val="0"/>
              </a:spcBef>
              <a:spcAft>
                <a:spcPts val="0"/>
              </a:spcAft>
              <a:buClr>
                <a:schemeClr val="dk2"/>
              </a:buClr>
              <a:buSzPts val="12000"/>
              <a:buNone/>
              <a:defRPr sz="12000">
                <a:solidFill>
                  <a:schemeClr val="dk2"/>
                </a:solidFill>
              </a:defRPr>
            </a:lvl7pPr>
            <a:lvl8pPr lvl="7" algn="ctr" rtl="0">
              <a:spcBef>
                <a:spcPts val="0"/>
              </a:spcBef>
              <a:spcAft>
                <a:spcPts val="0"/>
              </a:spcAft>
              <a:buClr>
                <a:schemeClr val="dk2"/>
              </a:buClr>
              <a:buSzPts val="12000"/>
              <a:buNone/>
              <a:defRPr sz="12000">
                <a:solidFill>
                  <a:schemeClr val="dk2"/>
                </a:solidFill>
              </a:defRPr>
            </a:lvl8pPr>
            <a:lvl9pPr lvl="8" algn="ctr" rtl="0">
              <a:spcBef>
                <a:spcPts val="0"/>
              </a:spcBef>
              <a:spcAft>
                <a:spcPts val="0"/>
              </a:spcAft>
              <a:buClr>
                <a:schemeClr val="dk2"/>
              </a:buClr>
              <a:buSzPts val="12000"/>
              <a:buNone/>
              <a:defRPr sz="12000">
                <a:solidFill>
                  <a:schemeClr val="dk2"/>
                </a:solidFill>
              </a:defRPr>
            </a:lvl9pPr>
          </a:lstStyle>
          <a:p>
            <a:r>
              <a:t>xx%</a:t>
            </a:r>
          </a:p>
        </p:txBody>
      </p:sp>
      <p:sp>
        <p:nvSpPr>
          <p:cNvPr id="694" name="Google Shape;694;p13"/>
          <p:cNvSpPr txBox="1">
            <a:spLocks noGrp="1"/>
          </p:cNvSpPr>
          <p:nvPr>
            <p:ph type="subTitle" idx="3"/>
          </p:nvPr>
        </p:nvSpPr>
        <p:spPr>
          <a:xfrm>
            <a:off x="3318133" y="2278486"/>
            <a:ext cx="2313900" cy="5739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695" name="Google Shape;695;p13"/>
          <p:cNvSpPr txBox="1">
            <a:spLocks noGrp="1"/>
          </p:cNvSpPr>
          <p:nvPr>
            <p:ph type="title" idx="4" hasCustomPrompt="1"/>
          </p:nvPr>
        </p:nvSpPr>
        <p:spPr>
          <a:xfrm>
            <a:off x="4028899" y="1399425"/>
            <a:ext cx="892200" cy="439500"/>
          </a:xfrm>
          <a:prstGeom prst="rect">
            <a:avLst/>
          </a:prstGeom>
          <a:gradFill>
            <a:gsLst>
              <a:gs pos="0">
                <a:schemeClr val="accent3"/>
              </a:gs>
              <a:gs pos="100000">
                <a:schemeClr val="accent4"/>
              </a:gs>
            </a:gsLst>
            <a:lin ang="13500032" scaled="0"/>
          </a:gradFill>
        </p:spPr>
        <p:txBody>
          <a:bodyPr spcFirstLastPara="1" wrap="square" lIns="91425" tIns="91425" rIns="91425" bIns="91425" anchor="ctr" anchorCtr="0">
            <a:noAutofit/>
          </a:bodyPr>
          <a:lstStyle>
            <a:lvl1pPr lvl="0" algn="ctr" rtl="0">
              <a:spcBef>
                <a:spcPts val="0"/>
              </a:spcBef>
              <a:spcAft>
                <a:spcPts val="0"/>
              </a:spcAft>
              <a:buSzPts val="4800"/>
              <a:buNone/>
              <a:defRPr sz="3000">
                <a:solidFill>
                  <a:schemeClr val="lt1"/>
                </a:solidFill>
              </a:defRPr>
            </a:lvl1pPr>
            <a:lvl2pPr lvl="1" algn="ctr" rtl="0">
              <a:spcBef>
                <a:spcPts val="0"/>
              </a:spcBef>
              <a:spcAft>
                <a:spcPts val="0"/>
              </a:spcAft>
              <a:buClr>
                <a:schemeClr val="dk2"/>
              </a:buClr>
              <a:buSzPts val="12000"/>
              <a:buNone/>
              <a:defRPr sz="12000">
                <a:solidFill>
                  <a:schemeClr val="dk2"/>
                </a:solidFill>
              </a:defRPr>
            </a:lvl2pPr>
            <a:lvl3pPr lvl="2" algn="ctr" rtl="0">
              <a:spcBef>
                <a:spcPts val="0"/>
              </a:spcBef>
              <a:spcAft>
                <a:spcPts val="0"/>
              </a:spcAft>
              <a:buClr>
                <a:schemeClr val="dk2"/>
              </a:buClr>
              <a:buSzPts val="12000"/>
              <a:buNone/>
              <a:defRPr sz="12000">
                <a:solidFill>
                  <a:schemeClr val="dk2"/>
                </a:solidFill>
              </a:defRPr>
            </a:lvl3pPr>
            <a:lvl4pPr lvl="3" algn="ctr" rtl="0">
              <a:spcBef>
                <a:spcPts val="0"/>
              </a:spcBef>
              <a:spcAft>
                <a:spcPts val="0"/>
              </a:spcAft>
              <a:buClr>
                <a:schemeClr val="dk2"/>
              </a:buClr>
              <a:buSzPts val="12000"/>
              <a:buNone/>
              <a:defRPr sz="12000">
                <a:solidFill>
                  <a:schemeClr val="dk2"/>
                </a:solidFill>
              </a:defRPr>
            </a:lvl4pPr>
            <a:lvl5pPr lvl="4" algn="ctr" rtl="0">
              <a:spcBef>
                <a:spcPts val="0"/>
              </a:spcBef>
              <a:spcAft>
                <a:spcPts val="0"/>
              </a:spcAft>
              <a:buClr>
                <a:schemeClr val="dk2"/>
              </a:buClr>
              <a:buSzPts val="12000"/>
              <a:buNone/>
              <a:defRPr sz="12000">
                <a:solidFill>
                  <a:schemeClr val="dk2"/>
                </a:solidFill>
              </a:defRPr>
            </a:lvl5pPr>
            <a:lvl6pPr lvl="5" algn="ctr" rtl="0">
              <a:spcBef>
                <a:spcPts val="0"/>
              </a:spcBef>
              <a:spcAft>
                <a:spcPts val="0"/>
              </a:spcAft>
              <a:buClr>
                <a:schemeClr val="dk2"/>
              </a:buClr>
              <a:buSzPts val="12000"/>
              <a:buNone/>
              <a:defRPr sz="12000">
                <a:solidFill>
                  <a:schemeClr val="dk2"/>
                </a:solidFill>
              </a:defRPr>
            </a:lvl6pPr>
            <a:lvl7pPr lvl="6" algn="ctr" rtl="0">
              <a:spcBef>
                <a:spcPts val="0"/>
              </a:spcBef>
              <a:spcAft>
                <a:spcPts val="0"/>
              </a:spcAft>
              <a:buClr>
                <a:schemeClr val="dk2"/>
              </a:buClr>
              <a:buSzPts val="12000"/>
              <a:buNone/>
              <a:defRPr sz="12000">
                <a:solidFill>
                  <a:schemeClr val="dk2"/>
                </a:solidFill>
              </a:defRPr>
            </a:lvl7pPr>
            <a:lvl8pPr lvl="7" algn="ctr" rtl="0">
              <a:spcBef>
                <a:spcPts val="0"/>
              </a:spcBef>
              <a:spcAft>
                <a:spcPts val="0"/>
              </a:spcAft>
              <a:buClr>
                <a:schemeClr val="dk2"/>
              </a:buClr>
              <a:buSzPts val="12000"/>
              <a:buNone/>
              <a:defRPr sz="12000">
                <a:solidFill>
                  <a:schemeClr val="dk2"/>
                </a:solidFill>
              </a:defRPr>
            </a:lvl8pPr>
            <a:lvl9pPr lvl="8" algn="ctr" rtl="0">
              <a:spcBef>
                <a:spcPts val="0"/>
              </a:spcBef>
              <a:spcAft>
                <a:spcPts val="0"/>
              </a:spcAft>
              <a:buClr>
                <a:schemeClr val="dk2"/>
              </a:buClr>
              <a:buSzPts val="12000"/>
              <a:buNone/>
              <a:defRPr sz="12000">
                <a:solidFill>
                  <a:schemeClr val="dk2"/>
                </a:solidFill>
              </a:defRPr>
            </a:lvl9pPr>
          </a:lstStyle>
          <a:p>
            <a:r>
              <a:t>xx%</a:t>
            </a:r>
          </a:p>
        </p:txBody>
      </p:sp>
      <p:sp>
        <p:nvSpPr>
          <p:cNvPr id="696" name="Google Shape;696;p13"/>
          <p:cNvSpPr txBox="1">
            <a:spLocks noGrp="1"/>
          </p:cNvSpPr>
          <p:nvPr>
            <p:ph type="subTitle" idx="5"/>
          </p:nvPr>
        </p:nvSpPr>
        <p:spPr>
          <a:xfrm>
            <a:off x="713100" y="3863575"/>
            <a:ext cx="2313900" cy="5739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697" name="Google Shape;697;p13"/>
          <p:cNvSpPr txBox="1">
            <a:spLocks noGrp="1"/>
          </p:cNvSpPr>
          <p:nvPr>
            <p:ph type="title" idx="6" hasCustomPrompt="1"/>
          </p:nvPr>
        </p:nvSpPr>
        <p:spPr>
          <a:xfrm>
            <a:off x="1424074" y="2984552"/>
            <a:ext cx="892200" cy="439500"/>
          </a:xfrm>
          <a:prstGeom prst="rect">
            <a:avLst/>
          </a:prstGeom>
          <a:gradFill>
            <a:gsLst>
              <a:gs pos="0">
                <a:schemeClr val="accent3"/>
              </a:gs>
              <a:gs pos="100000">
                <a:schemeClr val="accent4"/>
              </a:gs>
            </a:gsLst>
            <a:lin ang="13500032" scaled="0"/>
          </a:gradFill>
        </p:spPr>
        <p:txBody>
          <a:bodyPr spcFirstLastPara="1" wrap="square" lIns="91425" tIns="91425" rIns="91425" bIns="91425" anchor="ctr" anchorCtr="0">
            <a:noAutofit/>
          </a:bodyPr>
          <a:lstStyle>
            <a:lvl1pPr lvl="0" algn="ctr" rtl="0">
              <a:spcBef>
                <a:spcPts val="0"/>
              </a:spcBef>
              <a:spcAft>
                <a:spcPts val="0"/>
              </a:spcAft>
              <a:buSzPts val="4800"/>
              <a:buNone/>
              <a:defRPr sz="3000">
                <a:solidFill>
                  <a:schemeClr val="lt1"/>
                </a:solidFill>
              </a:defRPr>
            </a:lvl1pPr>
            <a:lvl2pPr lvl="1" algn="ctr" rtl="0">
              <a:spcBef>
                <a:spcPts val="0"/>
              </a:spcBef>
              <a:spcAft>
                <a:spcPts val="0"/>
              </a:spcAft>
              <a:buClr>
                <a:schemeClr val="dk2"/>
              </a:buClr>
              <a:buSzPts val="12000"/>
              <a:buNone/>
              <a:defRPr sz="12000">
                <a:solidFill>
                  <a:schemeClr val="dk2"/>
                </a:solidFill>
              </a:defRPr>
            </a:lvl2pPr>
            <a:lvl3pPr lvl="2" algn="ctr" rtl="0">
              <a:spcBef>
                <a:spcPts val="0"/>
              </a:spcBef>
              <a:spcAft>
                <a:spcPts val="0"/>
              </a:spcAft>
              <a:buClr>
                <a:schemeClr val="dk2"/>
              </a:buClr>
              <a:buSzPts val="12000"/>
              <a:buNone/>
              <a:defRPr sz="12000">
                <a:solidFill>
                  <a:schemeClr val="dk2"/>
                </a:solidFill>
              </a:defRPr>
            </a:lvl3pPr>
            <a:lvl4pPr lvl="3" algn="ctr" rtl="0">
              <a:spcBef>
                <a:spcPts val="0"/>
              </a:spcBef>
              <a:spcAft>
                <a:spcPts val="0"/>
              </a:spcAft>
              <a:buClr>
                <a:schemeClr val="dk2"/>
              </a:buClr>
              <a:buSzPts val="12000"/>
              <a:buNone/>
              <a:defRPr sz="12000">
                <a:solidFill>
                  <a:schemeClr val="dk2"/>
                </a:solidFill>
              </a:defRPr>
            </a:lvl4pPr>
            <a:lvl5pPr lvl="4" algn="ctr" rtl="0">
              <a:spcBef>
                <a:spcPts val="0"/>
              </a:spcBef>
              <a:spcAft>
                <a:spcPts val="0"/>
              </a:spcAft>
              <a:buClr>
                <a:schemeClr val="dk2"/>
              </a:buClr>
              <a:buSzPts val="12000"/>
              <a:buNone/>
              <a:defRPr sz="12000">
                <a:solidFill>
                  <a:schemeClr val="dk2"/>
                </a:solidFill>
              </a:defRPr>
            </a:lvl5pPr>
            <a:lvl6pPr lvl="5" algn="ctr" rtl="0">
              <a:spcBef>
                <a:spcPts val="0"/>
              </a:spcBef>
              <a:spcAft>
                <a:spcPts val="0"/>
              </a:spcAft>
              <a:buClr>
                <a:schemeClr val="dk2"/>
              </a:buClr>
              <a:buSzPts val="12000"/>
              <a:buNone/>
              <a:defRPr sz="12000">
                <a:solidFill>
                  <a:schemeClr val="dk2"/>
                </a:solidFill>
              </a:defRPr>
            </a:lvl6pPr>
            <a:lvl7pPr lvl="6" algn="ctr" rtl="0">
              <a:spcBef>
                <a:spcPts val="0"/>
              </a:spcBef>
              <a:spcAft>
                <a:spcPts val="0"/>
              </a:spcAft>
              <a:buClr>
                <a:schemeClr val="dk2"/>
              </a:buClr>
              <a:buSzPts val="12000"/>
              <a:buNone/>
              <a:defRPr sz="12000">
                <a:solidFill>
                  <a:schemeClr val="dk2"/>
                </a:solidFill>
              </a:defRPr>
            </a:lvl7pPr>
            <a:lvl8pPr lvl="7" algn="ctr" rtl="0">
              <a:spcBef>
                <a:spcPts val="0"/>
              </a:spcBef>
              <a:spcAft>
                <a:spcPts val="0"/>
              </a:spcAft>
              <a:buClr>
                <a:schemeClr val="dk2"/>
              </a:buClr>
              <a:buSzPts val="12000"/>
              <a:buNone/>
              <a:defRPr sz="12000">
                <a:solidFill>
                  <a:schemeClr val="dk2"/>
                </a:solidFill>
              </a:defRPr>
            </a:lvl8pPr>
            <a:lvl9pPr lvl="8" algn="ctr" rtl="0">
              <a:spcBef>
                <a:spcPts val="0"/>
              </a:spcBef>
              <a:spcAft>
                <a:spcPts val="0"/>
              </a:spcAft>
              <a:buClr>
                <a:schemeClr val="dk2"/>
              </a:buClr>
              <a:buSzPts val="12000"/>
              <a:buNone/>
              <a:defRPr sz="12000">
                <a:solidFill>
                  <a:schemeClr val="dk2"/>
                </a:solidFill>
              </a:defRPr>
            </a:lvl9pPr>
          </a:lstStyle>
          <a:p>
            <a:r>
              <a:t>xx%</a:t>
            </a:r>
          </a:p>
        </p:txBody>
      </p:sp>
      <p:sp>
        <p:nvSpPr>
          <p:cNvPr id="698" name="Google Shape;698;p13"/>
          <p:cNvSpPr txBox="1">
            <a:spLocks noGrp="1"/>
          </p:cNvSpPr>
          <p:nvPr>
            <p:ph type="subTitle" idx="7"/>
          </p:nvPr>
        </p:nvSpPr>
        <p:spPr>
          <a:xfrm>
            <a:off x="3318107" y="3863576"/>
            <a:ext cx="2313900" cy="5739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699" name="Google Shape;699;p13"/>
          <p:cNvSpPr txBox="1">
            <a:spLocks noGrp="1"/>
          </p:cNvSpPr>
          <p:nvPr>
            <p:ph type="title" idx="8" hasCustomPrompt="1"/>
          </p:nvPr>
        </p:nvSpPr>
        <p:spPr>
          <a:xfrm>
            <a:off x="4028899" y="2984573"/>
            <a:ext cx="892200" cy="439500"/>
          </a:xfrm>
          <a:prstGeom prst="rect">
            <a:avLst/>
          </a:prstGeom>
          <a:gradFill>
            <a:gsLst>
              <a:gs pos="0">
                <a:schemeClr val="accent3"/>
              </a:gs>
              <a:gs pos="100000">
                <a:schemeClr val="accent4"/>
              </a:gs>
            </a:gsLst>
            <a:lin ang="13500032" scaled="0"/>
          </a:gradFill>
        </p:spPr>
        <p:txBody>
          <a:bodyPr spcFirstLastPara="1" wrap="square" lIns="91425" tIns="91425" rIns="91425" bIns="91425" anchor="ctr" anchorCtr="0">
            <a:noAutofit/>
          </a:bodyPr>
          <a:lstStyle>
            <a:lvl1pPr lvl="0" algn="ctr" rtl="0">
              <a:spcBef>
                <a:spcPts val="0"/>
              </a:spcBef>
              <a:spcAft>
                <a:spcPts val="0"/>
              </a:spcAft>
              <a:buSzPts val="4800"/>
              <a:buNone/>
              <a:defRPr sz="3000">
                <a:solidFill>
                  <a:schemeClr val="lt1"/>
                </a:solidFill>
              </a:defRPr>
            </a:lvl1pPr>
            <a:lvl2pPr lvl="1" algn="ctr" rtl="0">
              <a:spcBef>
                <a:spcPts val="0"/>
              </a:spcBef>
              <a:spcAft>
                <a:spcPts val="0"/>
              </a:spcAft>
              <a:buClr>
                <a:schemeClr val="dk2"/>
              </a:buClr>
              <a:buSzPts val="12000"/>
              <a:buNone/>
              <a:defRPr sz="12000">
                <a:solidFill>
                  <a:schemeClr val="dk2"/>
                </a:solidFill>
              </a:defRPr>
            </a:lvl2pPr>
            <a:lvl3pPr lvl="2" algn="ctr" rtl="0">
              <a:spcBef>
                <a:spcPts val="0"/>
              </a:spcBef>
              <a:spcAft>
                <a:spcPts val="0"/>
              </a:spcAft>
              <a:buClr>
                <a:schemeClr val="dk2"/>
              </a:buClr>
              <a:buSzPts val="12000"/>
              <a:buNone/>
              <a:defRPr sz="12000">
                <a:solidFill>
                  <a:schemeClr val="dk2"/>
                </a:solidFill>
              </a:defRPr>
            </a:lvl3pPr>
            <a:lvl4pPr lvl="3" algn="ctr" rtl="0">
              <a:spcBef>
                <a:spcPts val="0"/>
              </a:spcBef>
              <a:spcAft>
                <a:spcPts val="0"/>
              </a:spcAft>
              <a:buClr>
                <a:schemeClr val="dk2"/>
              </a:buClr>
              <a:buSzPts val="12000"/>
              <a:buNone/>
              <a:defRPr sz="12000">
                <a:solidFill>
                  <a:schemeClr val="dk2"/>
                </a:solidFill>
              </a:defRPr>
            </a:lvl4pPr>
            <a:lvl5pPr lvl="4" algn="ctr" rtl="0">
              <a:spcBef>
                <a:spcPts val="0"/>
              </a:spcBef>
              <a:spcAft>
                <a:spcPts val="0"/>
              </a:spcAft>
              <a:buClr>
                <a:schemeClr val="dk2"/>
              </a:buClr>
              <a:buSzPts val="12000"/>
              <a:buNone/>
              <a:defRPr sz="12000">
                <a:solidFill>
                  <a:schemeClr val="dk2"/>
                </a:solidFill>
              </a:defRPr>
            </a:lvl5pPr>
            <a:lvl6pPr lvl="5" algn="ctr" rtl="0">
              <a:spcBef>
                <a:spcPts val="0"/>
              </a:spcBef>
              <a:spcAft>
                <a:spcPts val="0"/>
              </a:spcAft>
              <a:buClr>
                <a:schemeClr val="dk2"/>
              </a:buClr>
              <a:buSzPts val="12000"/>
              <a:buNone/>
              <a:defRPr sz="12000">
                <a:solidFill>
                  <a:schemeClr val="dk2"/>
                </a:solidFill>
              </a:defRPr>
            </a:lvl6pPr>
            <a:lvl7pPr lvl="6" algn="ctr" rtl="0">
              <a:spcBef>
                <a:spcPts val="0"/>
              </a:spcBef>
              <a:spcAft>
                <a:spcPts val="0"/>
              </a:spcAft>
              <a:buClr>
                <a:schemeClr val="dk2"/>
              </a:buClr>
              <a:buSzPts val="12000"/>
              <a:buNone/>
              <a:defRPr sz="12000">
                <a:solidFill>
                  <a:schemeClr val="dk2"/>
                </a:solidFill>
              </a:defRPr>
            </a:lvl7pPr>
            <a:lvl8pPr lvl="7" algn="ctr" rtl="0">
              <a:spcBef>
                <a:spcPts val="0"/>
              </a:spcBef>
              <a:spcAft>
                <a:spcPts val="0"/>
              </a:spcAft>
              <a:buClr>
                <a:schemeClr val="dk2"/>
              </a:buClr>
              <a:buSzPts val="12000"/>
              <a:buNone/>
              <a:defRPr sz="12000">
                <a:solidFill>
                  <a:schemeClr val="dk2"/>
                </a:solidFill>
              </a:defRPr>
            </a:lvl8pPr>
            <a:lvl9pPr lvl="8" algn="ctr" rtl="0">
              <a:spcBef>
                <a:spcPts val="0"/>
              </a:spcBef>
              <a:spcAft>
                <a:spcPts val="0"/>
              </a:spcAft>
              <a:buClr>
                <a:schemeClr val="dk2"/>
              </a:buClr>
              <a:buSzPts val="12000"/>
              <a:buNone/>
              <a:defRPr sz="12000">
                <a:solidFill>
                  <a:schemeClr val="dk2"/>
                </a:solidFill>
              </a:defRPr>
            </a:lvl9pPr>
          </a:lstStyle>
          <a:p>
            <a:r>
              <a:t>xx%</a:t>
            </a:r>
          </a:p>
        </p:txBody>
      </p:sp>
      <p:sp>
        <p:nvSpPr>
          <p:cNvPr id="700" name="Google Shape;700;p13"/>
          <p:cNvSpPr txBox="1">
            <a:spLocks noGrp="1"/>
          </p:cNvSpPr>
          <p:nvPr>
            <p:ph type="subTitle" idx="9"/>
          </p:nvPr>
        </p:nvSpPr>
        <p:spPr>
          <a:xfrm>
            <a:off x="713100" y="1928975"/>
            <a:ext cx="2313900" cy="5019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Anton"/>
              <a:buNone/>
              <a:defRPr sz="2400" b="1">
                <a:latin typeface="Poppins"/>
                <a:ea typeface="Poppins"/>
                <a:cs typeface="Poppins"/>
                <a:sym typeface="Poppins"/>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701" name="Google Shape;701;p13"/>
          <p:cNvSpPr txBox="1">
            <a:spLocks noGrp="1"/>
          </p:cNvSpPr>
          <p:nvPr>
            <p:ph type="subTitle" idx="13"/>
          </p:nvPr>
        </p:nvSpPr>
        <p:spPr>
          <a:xfrm>
            <a:off x="3318075" y="1928975"/>
            <a:ext cx="2313900" cy="5019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Anton"/>
              <a:buNone/>
              <a:defRPr sz="2400" b="1">
                <a:latin typeface="Poppins"/>
                <a:ea typeface="Poppins"/>
                <a:cs typeface="Poppins"/>
                <a:sym typeface="Poppins"/>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702" name="Google Shape;702;p13"/>
          <p:cNvSpPr txBox="1">
            <a:spLocks noGrp="1"/>
          </p:cNvSpPr>
          <p:nvPr>
            <p:ph type="subTitle" idx="14"/>
          </p:nvPr>
        </p:nvSpPr>
        <p:spPr>
          <a:xfrm>
            <a:off x="713235" y="3514075"/>
            <a:ext cx="2313900" cy="5019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Anton"/>
              <a:buNone/>
              <a:defRPr sz="2400" b="1">
                <a:latin typeface="Poppins"/>
                <a:ea typeface="Poppins"/>
                <a:cs typeface="Poppins"/>
                <a:sym typeface="Poppins"/>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703" name="Google Shape;703;p13"/>
          <p:cNvSpPr txBox="1">
            <a:spLocks noGrp="1"/>
          </p:cNvSpPr>
          <p:nvPr>
            <p:ph type="subTitle" idx="15"/>
          </p:nvPr>
        </p:nvSpPr>
        <p:spPr>
          <a:xfrm>
            <a:off x="3318210" y="3514073"/>
            <a:ext cx="2313900" cy="5019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Anton"/>
              <a:buNone/>
              <a:defRPr sz="2400" b="1">
                <a:latin typeface="Poppins"/>
                <a:ea typeface="Poppins"/>
                <a:cs typeface="Poppins"/>
                <a:sym typeface="Poppins"/>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704" name="Google Shape;704;p13"/>
          <p:cNvSpPr>
            <a:spLocks noGrp="1"/>
          </p:cNvSpPr>
          <p:nvPr>
            <p:ph type="pic" idx="16"/>
          </p:nvPr>
        </p:nvSpPr>
        <p:spPr>
          <a:xfrm>
            <a:off x="5844900" y="1359600"/>
            <a:ext cx="2579100" cy="2937300"/>
          </a:xfrm>
          <a:prstGeom prst="rect">
            <a:avLst/>
          </a:prstGeom>
          <a:noFill/>
          <a:ln w="19050" cap="flat" cmpd="sng">
            <a:solidFill>
              <a:schemeClr val="accent5"/>
            </a:solidFill>
            <a:prstDash val="solid"/>
            <a:round/>
            <a:headEnd type="none" w="sm" len="sm"/>
            <a:tailEnd type="none" w="sm" len="sm"/>
          </a:ln>
          <a:effectLst>
            <a:outerShdw blurRad="57150" dist="19050" dir="5400000" algn="bl" rotWithShape="0">
              <a:srgbClr val="000000">
                <a:alpha val="50000"/>
              </a:srgbClr>
            </a:outerShdw>
          </a:effectLst>
        </p:spPr>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gradFill>
          <a:gsLst>
            <a:gs pos="0">
              <a:schemeClr val="lt2"/>
            </a:gs>
            <a:gs pos="11000">
              <a:schemeClr val="lt2"/>
            </a:gs>
            <a:gs pos="49000">
              <a:schemeClr val="accent2"/>
            </a:gs>
            <a:gs pos="75000">
              <a:schemeClr val="lt2"/>
            </a:gs>
            <a:gs pos="100000">
              <a:schemeClr val="accent1"/>
            </a:gs>
          </a:gsLst>
          <a:lin ang="8100019" scaled="0"/>
        </a:gra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20000" y="540000"/>
            <a:ext cx="7704000" cy="4776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Clr>
                <a:schemeClr val="dk1"/>
              </a:buClr>
              <a:buSzPts val="3000"/>
              <a:buFont typeface="Poppins"/>
              <a:buNone/>
              <a:defRPr sz="3000" b="1">
                <a:solidFill>
                  <a:schemeClr val="dk1"/>
                </a:solidFill>
                <a:latin typeface="Poppins"/>
                <a:ea typeface="Poppins"/>
                <a:cs typeface="Poppins"/>
                <a:sym typeface="Poppins"/>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720000" y="1152475"/>
            <a:ext cx="7704000" cy="3450900"/>
          </a:xfrm>
          <a:prstGeom prst="rect">
            <a:avLst/>
          </a:prstGeom>
          <a:noFill/>
          <a:ln>
            <a:noFill/>
          </a:ln>
        </p:spPr>
        <p:txBody>
          <a:bodyPr spcFirstLastPara="1" wrap="square" lIns="91425" tIns="91425" rIns="91425" bIns="91425" anchor="t" anchorCtr="0">
            <a:noAutofit/>
          </a:bodyPr>
          <a:lstStyle>
            <a:lvl1pPr marL="457200" lvl="0" indent="-317500" rtl="0">
              <a:lnSpc>
                <a:spcPct val="115000"/>
              </a:lnSpc>
              <a:spcBef>
                <a:spcPts val="0"/>
              </a:spcBef>
              <a:spcAft>
                <a:spcPts val="0"/>
              </a:spcAft>
              <a:buClr>
                <a:schemeClr val="dk1"/>
              </a:buClr>
              <a:buSzPts val="1400"/>
              <a:buFont typeface="Hind"/>
              <a:buChar char="●"/>
              <a:defRPr>
                <a:solidFill>
                  <a:schemeClr val="dk1"/>
                </a:solidFill>
                <a:latin typeface="Hind"/>
                <a:ea typeface="Hind"/>
                <a:cs typeface="Hind"/>
                <a:sym typeface="Hind"/>
              </a:defRPr>
            </a:lvl1pPr>
            <a:lvl2pPr marL="914400" lvl="1" indent="-317500" rtl="0">
              <a:lnSpc>
                <a:spcPct val="115000"/>
              </a:lnSpc>
              <a:spcBef>
                <a:spcPts val="0"/>
              </a:spcBef>
              <a:spcAft>
                <a:spcPts val="0"/>
              </a:spcAft>
              <a:buClr>
                <a:schemeClr val="dk1"/>
              </a:buClr>
              <a:buSzPts val="1400"/>
              <a:buFont typeface="Hind"/>
              <a:buChar char="○"/>
              <a:defRPr>
                <a:solidFill>
                  <a:schemeClr val="dk1"/>
                </a:solidFill>
                <a:latin typeface="Hind"/>
                <a:ea typeface="Hind"/>
                <a:cs typeface="Hind"/>
                <a:sym typeface="Hind"/>
              </a:defRPr>
            </a:lvl2pPr>
            <a:lvl3pPr marL="1371600" lvl="2" indent="-317500" rtl="0">
              <a:lnSpc>
                <a:spcPct val="115000"/>
              </a:lnSpc>
              <a:spcBef>
                <a:spcPts val="0"/>
              </a:spcBef>
              <a:spcAft>
                <a:spcPts val="0"/>
              </a:spcAft>
              <a:buClr>
                <a:schemeClr val="dk1"/>
              </a:buClr>
              <a:buSzPts val="1400"/>
              <a:buFont typeface="Hind"/>
              <a:buChar char="■"/>
              <a:defRPr>
                <a:solidFill>
                  <a:schemeClr val="dk1"/>
                </a:solidFill>
                <a:latin typeface="Hind"/>
                <a:ea typeface="Hind"/>
                <a:cs typeface="Hind"/>
                <a:sym typeface="Hind"/>
              </a:defRPr>
            </a:lvl3pPr>
            <a:lvl4pPr marL="1828800" lvl="3" indent="-317500" rtl="0">
              <a:lnSpc>
                <a:spcPct val="115000"/>
              </a:lnSpc>
              <a:spcBef>
                <a:spcPts val="0"/>
              </a:spcBef>
              <a:spcAft>
                <a:spcPts val="0"/>
              </a:spcAft>
              <a:buClr>
                <a:schemeClr val="dk1"/>
              </a:buClr>
              <a:buSzPts val="1400"/>
              <a:buFont typeface="Hind"/>
              <a:buChar char="●"/>
              <a:defRPr>
                <a:solidFill>
                  <a:schemeClr val="dk1"/>
                </a:solidFill>
                <a:latin typeface="Hind"/>
                <a:ea typeface="Hind"/>
                <a:cs typeface="Hind"/>
                <a:sym typeface="Hind"/>
              </a:defRPr>
            </a:lvl4pPr>
            <a:lvl5pPr marL="2286000" lvl="4" indent="-317500" rtl="0">
              <a:lnSpc>
                <a:spcPct val="115000"/>
              </a:lnSpc>
              <a:spcBef>
                <a:spcPts val="0"/>
              </a:spcBef>
              <a:spcAft>
                <a:spcPts val="0"/>
              </a:spcAft>
              <a:buClr>
                <a:schemeClr val="dk1"/>
              </a:buClr>
              <a:buSzPts val="1400"/>
              <a:buFont typeface="Hind"/>
              <a:buChar char="○"/>
              <a:defRPr>
                <a:solidFill>
                  <a:schemeClr val="dk1"/>
                </a:solidFill>
                <a:latin typeface="Hind"/>
                <a:ea typeface="Hind"/>
                <a:cs typeface="Hind"/>
                <a:sym typeface="Hind"/>
              </a:defRPr>
            </a:lvl5pPr>
            <a:lvl6pPr marL="2743200" lvl="5" indent="-317500" rtl="0">
              <a:lnSpc>
                <a:spcPct val="115000"/>
              </a:lnSpc>
              <a:spcBef>
                <a:spcPts val="0"/>
              </a:spcBef>
              <a:spcAft>
                <a:spcPts val="0"/>
              </a:spcAft>
              <a:buClr>
                <a:schemeClr val="dk1"/>
              </a:buClr>
              <a:buSzPts val="1400"/>
              <a:buFont typeface="Hind"/>
              <a:buChar char="■"/>
              <a:defRPr>
                <a:solidFill>
                  <a:schemeClr val="dk1"/>
                </a:solidFill>
                <a:latin typeface="Hind"/>
                <a:ea typeface="Hind"/>
                <a:cs typeface="Hind"/>
                <a:sym typeface="Hind"/>
              </a:defRPr>
            </a:lvl6pPr>
            <a:lvl7pPr marL="3200400" lvl="6" indent="-317500" rtl="0">
              <a:lnSpc>
                <a:spcPct val="115000"/>
              </a:lnSpc>
              <a:spcBef>
                <a:spcPts val="0"/>
              </a:spcBef>
              <a:spcAft>
                <a:spcPts val="0"/>
              </a:spcAft>
              <a:buClr>
                <a:schemeClr val="dk1"/>
              </a:buClr>
              <a:buSzPts val="1400"/>
              <a:buFont typeface="Hind"/>
              <a:buChar char="●"/>
              <a:defRPr>
                <a:solidFill>
                  <a:schemeClr val="dk1"/>
                </a:solidFill>
                <a:latin typeface="Hind"/>
                <a:ea typeface="Hind"/>
                <a:cs typeface="Hind"/>
                <a:sym typeface="Hind"/>
              </a:defRPr>
            </a:lvl7pPr>
            <a:lvl8pPr marL="3657600" lvl="7" indent="-317500" rtl="0">
              <a:lnSpc>
                <a:spcPct val="115000"/>
              </a:lnSpc>
              <a:spcBef>
                <a:spcPts val="0"/>
              </a:spcBef>
              <a:spcAft>
                <a:spcPts val="0"/>
              </a:spcAft>
              <a:buClr>
                <a:schemeClr val="dk1"/>
              </a:buClr>
              <a:buSzPts val="1400"/>
              <a:buFont typeface="Hind"/>
              <a:buChar char="○"/>
              <a:defRPr>
                <a:solidFill>
                  <a:schemeClr val="dk1"/>
                </a:solidFill>
                <a:latin typeface="Hind"/>
                <a:ea typeface="Hind"/>
                <a:cs typeface="Hind"/>
                <a:sym typeface="Hind"/>
              </a:defRPr>
            </a:lvl8pPr>
            <a:lvl9pPr marL="4114800" lvl="8" indent="-317500" rtl="0">
              <a:lnSpc>
                <a:spcPct val="115000"/>
              </a:lnSpc>
              <a:spcBef>
                <a:spcPts val="0"/>
              </a:spcBef>
              <a:spcAft>
                <a:spcPts val="0"/>
              </a:spcAft>
              <a:buClr>
                <a:schemeClr val="dk1"/>
              </a:buClr>
              <a:buSzPts val="1400"/>
              <a:buFont typeface="Hind"/>
              <a:buChar char="■"/>
              <a:defRPr>
                <a:solidFill>
                  <a:schemeClr val="dk1"/>
                </a:solidFill>
                <a:latin typeface="Hind"/>
                <a:ea typeface="Hind"/>
                <a:cs typeface="Hind"/>
                <a:sym typeface="Hind"/>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1" r:id="rId3"/>
    <p:sldLayoutId id="2147483652" r:id="rId4"/>
    <p:sldLayoutId id="2147483653" r:id="rId5"/>
    <p:sldLayoutId id="2147483654" r:id="rId6"/>
    <p:sldLayoutId id="2147483656" r:id="rId7"/>
    <p:sldLayoutId id="2147483658" r:id="rId8"/>
    <p:sldLayoutId id="2147483659" r:id="rId9"/>
    <p:sldLayoutId id="2147483662" r:id="rId10"/>
    <p:sldLayoutId id="2147483664" r:id="rId11"/>
    <p:sldLayoutId id="2147483665" r:id="rId12"/>
    <p:sldLayoutId id="2147483666" r:id="rId13"/>
    <p:sldLayoutId id="2147483672" r:id="rId14"/>
    <p:sldLayoutId id="2147483673" r:id="rId15"/>
    <p:sldLayoutId id="2147483674" r:id="rId16"/>
    <p:sldLayoutId id="2147483675" r:id="rId17"/>
    <p:sldLayoutId id="2147483676" r:id="rId18"/>
    <p:sldLayoutId id="2147483680" r:id="rId19"/>
    <p:sldLayoutId id="2147483681" r:id="rId2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2.xml"/><Relationship Id="rId1" Type="http://schemas.openxmlformats.org/officeDocument/2006/relationships/slideLayout" Target="../slideLayouts/slideLayout14.xml"/><Relationship Id="rId4" Type="http://schemas.openxmlformats.org/officeDocument/2006/relationships/image" Target="../media/image17.png"/></Relationships>
</file>

<file path=ppt/slides/_rels/slide2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76"/>
        <p:cNvGrpSpPr/>
        <p:nvPr/>
      </p:nvGrpSpPr>
      <p:grpSpPr>
        <a:xfrm>
          <a:off x="0" y="0"/>
          <a:ext cx="0" cy="0"/>
          <a:chOff x="0" y="0"/>
          <a:chExt cx="0" cy="0"/>
        </a:xfrm>
      </p:grpSpPr>
      <p:sp>
        <p:nvSpPr>
          <p:cNvPr id="2277" name="Google Shape;2277;p39"/>
          <p:cNvSpPr txBox="1">
            <a:spLocks noGrp="1"/>
          </p:cNvSpPr>
          <p:nvPr>
            <p:ph type="ctrTitle"/>
          </p:nvPr>
        </p:nvSpPr>
        <p:spPr>
          <a:xfrm>
            <a:off x="847200" y="1183975"/>
            <a:ext cx="3914100" cy="2460300"/>
          </a:xfrm>
          <a:prstGeom prst="rect">
            <a:avLst/>
          </a:prstGeom>
        </p:spPr>
        <p:txBody>
          <a:bodyPr spcFirstLastPara="1" wrap="square" lIns="91425" tIns="91425" rIns="91425" bIns="91425" anchor="ctr" anchorCtr="0">
            <a:noAutofit/>
          </a:bodyPr>
          <a:lstStyle/>
          <a:p>
            <a:pPr lvl="0" algn="ctr"/>
            <a:r>
              <a:rPr lang="tr-TR" sz="1800" dirty="0"/>
              <a:t>Kapasitif Yükler için Gelişmiş Koruma Fonksiyonlarıyla Donatılmış Yeni Nesil Akıllı Tristör Modülü Geliştirilmesi</a:t>
            </a:r>
            <a:endParaRPr sz="1800" dirty="0"/>
          </a:p>
        </p:txBody>
      </p:sp>
      <p:sp>
        <p:nvSpPr>
          <p:cNvPr id="2278" name="Google Shape;2278;p39"/>
          <p:cNvSpPr txBox="1">
            <a:spLocks noGrp="1"/>
          </p:cNvSpPr>
          <p:nvPr>
            <p:ph type="subTitle" idx="1"/>
          </p:nvPr>
        </p:nvSpPr>
        <p:spPr>
          <a:xfrm>
            <a:off x="847125" y="3738099"/>
            <a:ext cx="3914100" cy="648047"/>
          </a:xfrm>
          <a:prstGeom prst="rect">
            <a:avLst/>
          </a:prstGeom>
        </p:spPr>
        <p:txBody>
          <a:bodyPr spcFirstLastPara="1" wrap="square" lIns="91425" tIns="91425" rIns="91425" bIns="91425" anchor="t" anchorCtr="0">
            <a:noAutofit/>
          </a:bodyPr>
          <a:lstStyle/>
          <a:p>
            <a:pPr marL="0" indent="0">
              <a:buSzPts val="1100"/>
            </a:pPr>
            <a:r>
              <a:rPr lang="tr-TR" sz="1200" dirty="0"/>
              <a:t>Firma: </a:t>
            </a:r>
            <a:r>
              <a:rPr lang="tr-TR" sz="1200" dirty="0" err="1"/>
              <a:t>Elektrolojik</a:t>
            </a:r>
            <a:r>
              <a:rPr lang="tr-TR" sz="1200" dirty="0"/>
              <a:t> Enerji Teknolojileri Ltd.</a:t>
            </a:r>
          </a:p>
          <a:p>
            <a:pPr marL="0" lvl="0" indent="0">
              <a:buSzPts val="1100"/>
            </a:pPr>
            <a:r>
              <a:rPr lang="tr-TR" sz="1200" dirty="0"/>
              <a:t>Proje No: 3250382</a:t>
            </a:r>
          </a:p>
          <a:p>
            <a:pPr marL="0" lvl="0" indent="0" algn="ctr" rtl="0">
              <a:spcBef>
                <a:spcPts val="0"/>
              </a:spcBef>
              <a:spcAft>
                <a:spcPts val="0"/>
              </a:spcAft>
              <a:buClr>
                <a:schemeClr val="dk1"/>
              </a:buClr>
              <a:buSzPts val="1100"/>
              <a:buFont typeface="Arial"/>
              <a:buNone/>
            </a:pPr>
            <a:r>
              <a:rPr lang="tr-TR" sz="1200" dirty="0"/>
              <a:t>Sunum Tarihi: Temmuz 2025</a:t>
            </a:r>
          </a:p>
        </p:txBody>
      </p:sp>
      <p:pic>
        <p:nvPicPr>
          <p:cNvPr id="2279" name="Google Shape;2279;p39"/>
          <p:cNvPicPr preferRelativeResize="0">
            <a:picLocks noGrp="1"/>
          </p:cNvPicPr>
          <p:nvPr>
            <p:ph type="pic" idx="2"/>
          </p:nvPr>
        </p:nvPicPr>
        <p:blipFill rotWithShape="1">
          <a:blip r:embed="rId3">
            <a:alphaModFix/>
          </a:blip>
          <a:srcRect t="6094" r="28734" b="1140"/>
          <a:stretch/>
        </p:blipFill>
        <p:spPr>
          <a:xfrm>
            <a:off x="4891175" y="1183974"/>
            <a:ext cx="3405699" cy="3202172"/>
          </a:xfrm>
          <a:prstGeom prst="rect">
            <a:avLst/>
          </a:prstGeom>
        </p:spPr>
      </p:pic>
      <p:pic>
        <p:nvPicPr>
          <p:cNvPr id="2" name="Resim 1" descr="grafik, kırpıntı çizim, grafik tasarım, daire içeren bir resim&#10;&#10;Yapay zeka tarafından oluşturulan içerik yanlış olabilir.">
            <a:extLst>
              <a:ext uri="{FF2B5EF4-FFF2-40B4-BE49-F238E27FC236}">
                <a16:creationId xmlns:a16="http://schemas.microsoft.com/office/drawing/2014/main" id="{2CB1E189-74DD-EA15-0A2C-C0993B0D1FB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24034" y="3093698"/>
            <a:ext cx="401444" cy="535460"/>
          </a:xfrm>
          <a:prstGeom prst="rect">
            <a:avLst/>
          </a:prstGeom>
        </p:spPr>
      </p:pic>
      <p:pic>
        <p:nvPicPr>
          <p:cNvPr id="12" name="Resim 11">
            <a:extLst>
              <a:ext uri="{FF2B5EF4-FFF2-40B4-BE49-F238E27FC236}">
                <a16:creationId xmlns:a16="http://schemas.microsoft.com/office/drawing/2014/main" id="{A6E43226-3402-B9A8-A412-35E63308A746}"/>
              </a:ext>
            </a:extLst>
          </p:cNvPr>
          <p:cNvPicPr>
            <a:picLocks noChangeAspect="1"/>
          </p:cNvPicPr>
          <p:nvPr/>
        </p:nvPicPr>
        <p:blipFill>
          <a:blip r:embed="rId5"/>
          <a:stretch>
            <a:fillRect/>
          </a:stretch>
        </p:blipFill>
        <p:spPr>
          <a:xfrm>
            <a:off x="3225834" y="3084918"/>
            <a:ext cx="1066886" cy="827746"/>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o 5">
            <a:extLst>
              <a:ext uri="{FF2B5EF4-FFF2-40B4-BE49-F238E27FC236}">
                <a16:creationId xmlns:a16="http://schemas.microsoft.com/office/drawing/2014/main" id="{1817C309-A331-9F35-0FEC-83B059716893}"/>
              </a:ext>
            </a:extLst>
          </p:cNvPr>
          <p:cNvGraphicFramePr>
            <a:graphicFrameLocks noGrp="1"/>
          </p:cNvGraphicFramePr>
          <p:nvPr>
            <p:extLst>
              <p:ext uri="{D42A27DB-BD31-4B8C-83A1-F6EECF244321}">
                <p14:modId xmlns:p14="http://schemas.microsoft.com/office/powerpoint/2010/main" val="944784072"/>
              </p:ext>
            </p:extLst>
          </p:nvPr>
        </p:nvGraphicFramePr>
        <p:xfrm>
          <a:off x="412446" y="1017987"/>
          <a:ext cx="8319108" cy="3805502"/>
        </p:xfrm>
        <a:graphic>
          <a:graphicData uri="http://schemas.openxmlformats.org/drawingml/2006/table">
            <a:tbl>
              <a:tblPr firstRow="1" bandRow="1">
                <a:tableStyleId>{69CF1AB2-1976-4502-BF36-3FF5EA218861}</a:tableStyleId>
              </a:tblPr>
              <a:tblGrid>
                <a:gridCol w="505143">
                  <a:extLst>
                    <a:ext uri="{9D8B030D-6E8A-4147-A177-3AD203B41FA5}">
                      <a16:colId xmlns:a16="http://schemas.microsoft.com/office/drawing/2014/main" val="2660307645"/>
                    </a:ext>
                  </a:extLst>
                </a:gridCol>
                <a:gridCol w="2376055">
                  <a:extLst>
                    <a:ext uri="{9D8B030D-6E8A-4147-A177-3AD203B41FA5}">
                      <a16:colId xmlns:a16="http://schemas.microsoft.com/office/drawing/2014/main" val="3329528160"/>
                    </a:ext>
                  </a:extLst>
                </a:gridCol>
                <a:gridCol w="5437910">
                  <a:extLst>
                    <a:ext uri="{9D8B030D-6E8A-4147-A177-3AD203B41FA5}">
                      <a16:colId xmlns:a16="http://schemas.microsoft.com/office/drawing/2014/main" val="1737872055"/>
                    </a:ext>
                  </a:extLst>
                </a:gridCol>
              </a:tblGrid>
              <a:tr h="323989">
                <a:tc>
                  <a:txBody>
                    <a:bodyPr/>
                    <a:lstStyle/>
                    <a:p>
                      <a:r>
                        <a:rPr lang="tr-TR" sz="1200" dirty="0"/>
                        <a:t>Sıra</a:t>
                      </a:r>
                    </a:p>
                  </a:txBody>
                  <a:tcPr anchor="ctr"/>
                </a:tc>
                <a:tc>
                  <a:txBody>
                    <a:bodyPr/>
                    <a:lstStyle/>
                    <a:p>
                      <a:pPr algn="ctr"/>
                      <a:r>
                        <a:rPr lang="tr-TR" sz="1200" dirty="0"/>
                        <a:t>İş Paket Adı</a:t>
                      </a:r>
                    </a:p>
                  </a:txBody>
                  <a:tcPr anchor="ctr"/>
                </a:tc>
                <a:tc>
                  <a:txBody>
                    <a:bodyPr/>
                    <a:lstStyle/>
                    <a:p>
                      <a:pPr algn="ctr"/>
                      <a:r>
                        <a:rPr lang="tr-TR" sz="1200" dirty="0"/>
                        <a:t>Açıklama</a:t>
                      </a:r>
                    </a:p>
                  </a:txBody>
                  <a:tcPr anchor="ctr"/>
                </a:tc>
                <a:extLst>
                  <a:ext uri="{0D108BD9-81ED-4DB2-BD59-A6C34878D82A}">
                    <a16:rowId xmlns:a16="http://schemas.microsoft.com/office/drawing/2014/main" val="880550289"/>
                  </a:ext>
                </a:extLst>
              </a:tr>
              <a:tr h="336030">
                <a:tc>
                  <a:txBody>
                    <a:bodyPr/>
                    <a:lstStyle/>
                    <a:p>
                      <a:pPr algn="l">
                        <a:lnSpc>
                          <a:spcPct val="100000"/>
                        </a:lnSpc>
                      </a:pPr>
                      <a:r>
                        <a:rPr lang="tr-TR" sz="1200" dirty="0"/>
                        <a:t>11</a:t>
                      </a:r>
                    </a:p>
                  </a:txBody>
                  <a:tcPr anchor="ctr"/>
                </a:tc>
                <a:tc>
                  <a:txBody>
                    <a:bodyPr/>
                    <a:lstStyle/>
                    <a:p>
                      <a:pPr algn="l">
                        <a:lnSpc>
                          <a:spcPct val="100000"/>
                        </a:lnSpc>
                      </a:pPr>
                      <a:r>
                        <a:rPr lang="tr-TR" sz="1200" dirty="0"/>
                        <a:t>Anakart Tasarımı</a:t>
                      </a:r>
                    </a:p>
                  </a:txBody>
                  <a:tcPr anchor="ctr"/>
                </a:tc>
                <a:tc>
                  <a:txBody>
                    <a:bodyPr/>
                    <a:lstStyle/>
                    <a:p>
                      <a:pPr>
                        <a:lnSpc>
                          <a:spcPct val="100000"/>
                        </a:lnSpc>
                        <a:spcAft>
                          <a:spcPts val="600"/>
                        </a:spcAft>
                        <a:buNone/>
                      </a:pPr>
                      <a:r>
                        <a:rPr lang="tr-TR" sz="1200" b="0" u="none" strike="noStrike" cap="none" dirty="0">
                          <a:solidFill>
                            <a:srgbClr val="000000"/>
                          </a:solidFill>
                          <a:sym typeface="Arial"/>
                        </a:rPr>
                        <a:t>Tüm modüllerin entegre edileceği ana kart geliştirilmesi</a:t>
                      </a:r>
                      <a:endParaRPr lang="tr-TR" sz="1200" b="0" i="0" u="none" strike="noStrike" cap="none" dirty="0">
                        <a:solidFill>
                          <a:srgbClr val="000000"/>
                        </a:solidFill>
                        <a:latin typeface="Arial"/>
                        <a:ea typeface="Aptos" panose="020B0004020202020204" pitchFamily="34" charset="0"/>
                        <a:cs typeface="Arial"/>
                        <a:sym typeface="Arial"/>
                      </a:endParaRPr>
                    </a:p>
                  </a:txBody>
                  <a:tcPr marL="95250" marR="95250" marT="95250" marB="95250" anchor="ctr"/>
                </a:tc>
                <a:extLst>
                  <a:ext uri="{0D108BD9-81ED-4DB2-BD59-A6C34878D82A}">
                    <a16:rowId xmlns:a16="http://schemas.microsoft.com/office/drawing/2014/main" val="3982485947"/>
                  </a:ext>
                </a:extLst>
              </a:tr>
              <a:tr h="323989">
                <a:tc>
                  <a:txBody>
                    <a:bodyPr/>
                    <a:lstStyle/>
                    <a:p>
                      <a:pPr algn="l">
                        <a:lnSpc>
                          <a:spcPct val="100000"/>
                        </a:lnSpc>
                      </a:pPr>
                      <a:r>
                        <a:rPr lang="tr-TR" sz="1200" dirty="0"/>
                        <a:t>12</a:t>
                      </a:r>
                    </a:p>
                  </a:txBody>
                  <a:tcPr anchor="ctr"/>
                </a:tc>
                <a:tc>
                  <a:txBody>
                    <a:bodyPr/>
                    <a:lstStyle/>
                    <a:p>
                      <a:pPr>
                        <a:lnSpc>
                          <a:spcPct val="100000"/>
                        </a:lnSpc>
                      </a:pPr>
                      <a:r>
                        <a:rPr lang="tr-TR" sz="1200" dirty="0"/>
                        <a:t>Güç Kaynağı Tasarımı</a:t>
                      </a:r>
                    </a:p>
                  </a:txBody>
                  <a:tcPr anchor="ctr"/>
                </a:tc>
                <a:tc>
                  <a:txBody>
                    <a:bodyPr/>
                    <a:lstStyle/>
                    <a:p>
                      <a:pPr>
                        <a:lnSpc>
                          <a:spcPct val="100000"/>
                        </a:lnSpc>
                      </a:pPr>
                      <a:r>
                        <a:rPr lang="tr-TR" sz="1200" b="0" u="none" strike="noStrike" cap="none" dirty="0" err="1">
                          <a:solidFill>
                            <a:srgbClr val="000000"/>
                          </a:solidFill>
                          <a:sym typeface="Arial"/>
                        </a:rPr>
                        <a:t>Flyback</a:t>
                      </a:r>
                      <a:r>
                        <a:rPr lang="tr-TR" sz="1200" b="0" u="none" strike="noStrike" cap="none" dirty="0">
                          <a:solidFill>
                            <a:srgbClr val="000000"/>
                          </a:solidFill>
                          <a:sym typeface="Arial"/>
                        </a:rPr>
                        <a:t> </a:t>
                      </a:r>
                      <a:r>
                        <a:rPr lang="tr-TR" sz="1200" b="0" u="none" strike="noStrike" cap="none" dirty="0" err="1">
                          <a:solidFill>
                            <a:srgbClr val="000000"/>
                          </a:solidFill>
                          <a:sym typeface="Arial"/>
                        </a:rPr>
                        <a:t>topolojili</a:t>
                      </a:r>
                      <a:r>
                        <a:rPr lang="tr-TR" sz="1200" b="0" u="none" strike="noStrike" cap="none" dirty="0">
                          <a:solidFill>
                            <a:srgbClr val="000000"/>
                          </a:solidFill>
                          <a:sym typeface="Arial"/>
                        </a:rPr>
                        <a:t> izole güç kaynağı optimizasyonu</a:t>
                      </a:r>
                      <a:endParaRPr lang="tr-TR" sz="1200" b="0" i="0" u="none" strike="noStrike" cap="none" dirty="0">
                        <a:solidFill>
                          <a:srgbClr val="000000"/>
                        </a:solidFill>
                        <a:latin typeface="Arial"/>
                        <a:cs typeface="Arial"/>
                        <a:sym typeface="Arial"/>
                      </a:endParaRPr>
                    </a:p>
                  </a:txBody>
                  <a:tcPr anchor="ctr"/>
                </a:tc>
                <a:extLst>
                  <a:ext uri="{0D108BD9-81ED-4DB2-BD59-A6C34878D82A}">
                    <a16:rowId xmlns:a16="http://schemas.microsoft.com/office/drawing/2014/main" val="2117375960"/>
                  </a:ext>
                </a:extLst>
              </a:tr>
              <a:tr h="323989">
                <a:tc>
                  <a:txBody>
                    <a:bodyPr/>
                    <a:lstStyle/>
                    <a:p>
                      <a:pPr algn="l">
                        <a:lnSpc>
                          <a:spcPct val="100000"/>
                        </a:lnSpc>
                      </a:pPr>
                      <a:r>
                        <a:rPr lang="tr-TR" sz="1200" dirty="0"/>
                        <a:t>13</a:t>
                      </a:r>
                    </a:p>
                  </a:txBody>
                  <a:tcPr anchor="ctr"/>
                </a:tc>
                <a:tc>
                  <a:txBody>
                    <a:bodyPr/>
                    <a:lstStyle/>
                    <a:p>
                      <a:pPr>
                        <a:lnSpc>
                          <a:spcPct val="100000"/>
                        </a:lnSpc>
                      </a:pPr>
                      <a:r>
                        <a:rPr lang="tr-TR" sz="1200" dirty="0"/>
                        <a:t>Mobil Uygulama</a:t>
                      </a:r>
                    </a:p>
                  </a:txBody>
                  <a:tcPr anchor="ctr"/>
                </a:tc>
                <a:tc>
                  <a:txBody>
                    <a:bodyPr/>
                    <a:lstStyle/>
                    <a:p>
                      <a:pPr>
                        <a:lnSpc>
                          <a:spcPct val="107000"/>
                        </a:lnSpc>
                        <a:spcAft>
                          <a:spcPts val="600"/>
                        </a:spcAft>
                        <a:buNone/>
                      </a:pPr>
                      <a:r>
                        <a:rPr lang="tr-TR" sz="1200" b="0" u="none" strike="noStrike" cap="none" dirty="0">
                          <a:solidFill>
                            <a:srgbClr val="000000"/>
                          </a:solidFill>
                          <a:sym typeface="Arial"/>
                        </a:rPr>
                        <a:t>Android tabanlı uzaktan izleme yazılımı</a:t>
                      </a:r>
                      <a:endParaRPr lang="tr-TR" sz="1200" b="0" i="0" u="none" strike="noStrike" cap="none" dirty="0">
                        <a:solidFill>
                          <a:srgbClr val="000000"/>
                        </a:solidFill>
                        <a:latin typeface="Arial"/>
                        <a:ea typeface="Aptos" panose="020B0004020202020204" pitchFamily="34" charset="0"/>
                        <a:cs typeface="Arial"/>
                        <a:sym typeface="Arial"/>
                      </a:endParaRPr>
                    </a:p>
                  </a:txBody>
                  <a:tcPr marL="95250" marR="95250" marT="95250" marB="95250" anchor="ctr"/>
                </a:tc>
                <a:extLst>
                  <a:ext uri="{0D108BD9-81ED-4DB2-BD59-A6C34878D82A}">
                    <a16:rowId xmlns:a16="http://schemas.microsoft.com/office/drawing/2014/main" val="296708912"/>
                  </a:ext>
                </a:extLst>
              </a:tr>
              <a:tr h="323989">
                <a:tc>
                  <a:txBody>
                    <a:bodyPr/>
                    <a:lstStyle/>
                    <a:p>
                      <a:pPr algn="l">
                        <a:lnSpc>
                          <a:spcPct val="100000"/>
                        </a:lnSpc>
                      </a:pPr>
                      <a:r>
                        <a:rPr lang="tr-TR" sz="1200" dirty="0"/>
                        <a:t>14</a:t>
                      </a:r>
                    </a:p>
                  </a:txBody>
                  <a:tcPr anchor="ctr"/>
                </a:tc>
                <a:tc>
                  <a:txBody>
                    <a:bodyPr/>
                    <a:lstStyle/>
                    <a:p>
                      <a:pPr>
                        <a:lnSpc>
                          <a:spcPct val="100000"/>
                        </a:lnSpc>
                      </a:pPr>
                      <a:r>
                        <a:rPr lang="tr-TR" sz="1200" dirty="0"/>
                        <a:t>Mekanik Tasarım</a:t>
                      </a:r>
                    </a:p>
                  </a:txBody>
                  <a:tcPr anchor="ctr"/>
                </a:tc>
                <a:tc>
                  <a:txBody>
                    <a:bodyPr/>
                    <a:lstStyle/>
                    <a:p>
                      <a:pPr>
                        <a:lnSpc>
                          <a:spcPct val="100000"/>
                        </a:lnSpc>
                      </a:pPr>
                      <a:r>
                        <a:rPr lang="tr-TR" sz="1200" b="0" u="none" strike="noStrike" cap="none" dirty="0">
                          <a:solidFill>
                            <a:srgbClr val="000000"/>
                          </a:solidFill>
                          <a:sym typeface="Arial"/>
                        </a:rPr>
                        <a:t>Soğutucu ve kasa geometrik optimizasyonu</a:t>
                      </a:r>
                      <a:endParaRPr lang="tr-TR" sz="1200" b="0" i="0" u="none" strike="noStrike" cap="none" dirty="0">
                        <a:solidFill>
                          <a:srgbClr val="000000"/>
                        </a:solidFill>
                        <a:latin typeface="Arial"/>
                        <a:cs typeface="Arial"/>
                        <a:sym typeface="Arial"/>
                      </a:endParaRPr>
                    </a:p>
                  </a:txBody>
                  <a:tcPr anchor="ctr"/>
                </a:tc>
                <a:extLst>
                  <a:ext uri="{0D108BD9-81ED-4DB2-BD59-A6C34878D82A}">
                    <a16:rowId xmlns:a16="http://schemas.microsoft.com/office/drawing/2014/main" val="1918400229"/>
                  </a:ext>
                </a:extLst>
              </a:tr>
              <a:tr h="323989">
                <a:tc>
                  <a:txBody>
                    <a:bodyPr/>
                    <a:lstStyle/>
                    <a:p>
                      <a:pPr algn="l">
                        <a:lnSpc>
                          <a:spcPct val="100000"/>
                        </a:lnSpc>
                      </a:pPr>
                      <a:r>
                        <a:rPr lang="tr-TR" sz="1200" dirty="0"/>
                        <a:t>15</a:t>
                      </a:r>
                    </a:p>
                  </a:txBody>
                  <a:tcPr anchor="ctr"/>
                </a:tc>
                <a:tc>
                  <a:txBody>
                    <a:bodyPr/>
                    <a:lstStyle/>
                    <a:p>
                      <a:pPr>
                        <a:lnSpc>
                          <a:spcPct val="100000"/>
                        </a:lnSpc>
                      </a:pPr>
                      <a:r>
                        <a:rPr lang="tr-TR" sz="1200" dirty="0"/>
                        <a:t>Sistem Entegrasyonu</a:t>
                      </a:r>
                    </a:p>
                  </a:txBody>
                  <a:tcPr anchor="ctr"/>
                </a:tc>
                <a:tc>
                  <a:txBody>
                    <a:bodyPr/>
                    <a:lstStyle/>
                    <a:p>
                      <a:pPr>
                        <a:lnSpc>
                          <a:spcPct val="100000"/>
                        </a:lnSpc>
                      </a:pPr>
                      <a:r>
                        <a:rPr lang="tr-TR" sz="1200" b="0" u="none" strike="noStrike" cap="none" dirty="0">
                          <a:solidFill>
                            <a:srgbClr val="000000"/>
                          </a:solidFill>
                          <a:sym typeface="Arial"/>
                        </a:rPr>
                        <a:t>Tüm modüllerin birleştirilmesi ve test edilmesi</a:t>
                      </a:r>
                      <a:endParaRPr lang="tr-TR" sz="1200" b="0" i="0" u="none" strike="noStrike" cap="none" dirty="0">
                        <a:solidFill>
                          <a:srgbClr val="000000"/>
                        </a:solidFill>
                        <a:latin typeface="Arial"/>
                        <a:cs typeface="Arial"/>
                        <a:sym typeface="Arial"/>
                      </a:endParaRPr>
                    </a:p>
                  </a:txBody>
                  <a:tcPr anchor="ctr"/>
                </a:tc>
                <a:extLst>
                  <a:ext uri="{0D108BD9-81ED-4DB2-BD59-A6C34878D82A}">
                    <a16:rowId xmlns:a16="http://schemas.microsoft.com/office/drawing/2014/main" val="574600431"/>
                  </a:ext>
                </a:extLst>
              </a:tr>
              <a:tr h="336030">
                <a:tc>
                  <a:txBody>
                    <a:bodyPr/>
                    <a:lstStyle/>
                    <a:p>
                      <a:pPr algn="l">
                        <a:lnSpc>
                          <a:spcPct val="100000"/>
                        </a:lnSpc>
                      </a:pPr>
                      <a:r>
                        <a:rPr lang="tr-TR" sz="1200" dirty="0"/>
                        <a:t>16</a:t>
                      </a:r>
                    </a:p>
                  </a:txBody>
                  <a:tcPr anchor="ctr"/>
                </a:tc>
                <a:tc>
                  <a:txBody>
                    <a:bodyPr/>
                    <a:lstStyle/>
                    <a:p>
                      <a:pPr>
                        <a:lnSpc>
                          <a:spcPct val="100000"/>
                        </a:lnSpc>
                      </a:pPr>
                      <a:r>
                        <a:rPr lang="tr-TR" sz="1200" dirty="0"/>
                        <a:t>Termal Testler</a:t>
                      </a:r>
                    </a:p>
                  </a:txBody>
                  <a:tcPr anchor="ctr"/>
                </a:tc>
                <a:tc>
                  <a:txBody>
                    <a:bodyPr/>
                    <a:lstStyle/>
                    <a:p>
                      <a:pPr>
                        <a:lnSpc>
                          <a:spcPct val="107000"/>
                        </a:lnSpc>
                        <a:spcAft>
                          <a:spcPts val="600"/>
                        </a:spcAft>
                        <a:buNone/>
                      </a:pPr>
                      <a:r>
                        <a:rPr lang="tr-TR" sz="1200" b="0" u="none" strike="noStrike" cap="none" dirty="0">
                          <a:solidFill>
                            <a:srgbClr val="000000"/>
                          </a:solidFill>
                          <a:sym typeface="Arial"/>
                        </a:rPr>
                        <a:t>Çevresel koşullarda ısıl performans analizleri</a:t>
                      </a:r>
                      <a:endParaRPr lang="tr-TR" sz="1200" b="0" i="0" u="none" strike="noStrike" cap="none" dirty="0">
                        <a:solidFill>
                          <a:srgbClr val="000000"/>
                        </a:solidFill>
                        <a:latin typeface="Arial"/>
                        <a:ea typeface="Aptos" panose="020B0004020202020204" pitchFamily="34" charset="0"/>
                        <a:cs typeface="Arial"/>
                        <a:sym typeface="Arial"/>
                      </a:endParaRPr>
                    </a:p>
                  </a:txBody>
                  <a:tcPr marL="95250" marR="95250" marT="95250" marB="95250" anchor="ctr"/>
                </a:tc>
                <a:extLst>
                  <a:ext uri="{0D108BD9-81ED-4DB2-BD59-A6C34878D82A}">
                    <a16:rowId xmlns:a16="http://schemas.microsoft.com/office/drawing/2014/main" val="2280171131"/>
                  </a:ext>
                </a:extLst>
              </a:tr>
              <a:tr h="336030">
                <a:tc>
                  <a:txBody>
                    <a:bodyPr/>
                    <a:lstStyle/>
                    <a:p>
                      <a:pPr algn="l">
                        <a:lnSpc>
                          <a:spcPct val="100000"/>
                        </a:lnSpc>
                      </a:pPr>
                      <a:r>
                        <a:rPr lang="tr-TR" sz="1200" dirty="0"/>
                        <a:t>17</a:t>
                      </a:r>
                    </a:p>
                  </a:txBody>
                  <a:tcPr anchor="ctr"/>
                </a:tc>
                <a:tc>
                  <a:txBody>
                    <a:bodyPr/>
                    <a:lstStyle/>
                    <a:p>
                      <a:pPr>
                        <a:lnSpc>
                          <a:spcPct val="100000"/>
                        </a:lnSpc>
                      </a:pPr>
                      <a:r>
                        <a:rPr lang="tr-TR" sz="1200" dirty="0"/>
                        <a:t>Uzaktan İzleme Sistemi</a:t>
                      </a:r>
                    </a:p>
                  </a:txBody>
                  <a:tcPr anchor="ctr"/>
                </a:tc>
                <a:tc>
                  <a:txBody>
                    <a:bodyPr/>
                    <a:lstStyle/>
                    <a:p>
                      <a:pPr>
                        <a:lnSpc>
                          <a:spcPct val="107000"/>
                        </a:lnSpc>
                        <a:spcAft>
                          <a:spcPts val="600"/>
                        </a:spcAft>
                        <a:buNone/>
                      </a:pPr>
                      <a:r>
                        <a:rPr lang="tr-TR" sz="1200" b="0" u="none" strike="noStrike" cap="none" dirty="0">
                          <a:solidFill>
                            <a:srgbClr val="000000"/>
                          </a:solidFill>
                          <a:sym typeface="Arial"/>
                        </a:rPr>
                        <a:t>Bulut tabanlı veri takip ve alarm yönetimi</a:t>
                      </a:r>
                      <a:endParaRPr lang="tr-TR" sz="1200" b="0" i="0" u="none" strike="noStrike" cap="none" dirty="0">
                        <a:solidFill>
                          <a:srgbClr val="000000"/>
                        </a:solidFill>
                        <a:latin typeface="Arial"/>
                        <a:ea typeface="Aptos" panose="020B0004020202020204" pitchFamily="34" charset="0"/>
                        <a:cs typeface="Arial"/>
                        <a:sym typeface="Arial"/>
                      </a:endParaRPr>
                    </a:p>
                  </a:txBody>
                  <a:tcPr marL="95250" marR="95250" marT="95250" marB="95250" anchor="ctr"/>
                </a:tc>
                <a:extLst>
                  <a:ext uri="{0D108BD9-81ED-4DB2-BD59-A6C34878D82A}">
                    <a16:rowId xmlns:a16="http://schemas.microsoft.com/office/drawing/2014/main" val="3070308035"/>
                  </a:ext>
                </a:extLst>
              </a:tr>
              <a:tr h="323989">
                <a:tc>
                  <a:txBody>
                    <a:bodyPr/>
                    <a:lstStyle/>
                    <a:p>
                      <a:pPr algn="l">
                        <a:lnSpc>
                          <a:spcPct val="100000"/>
                        </a:lnSpc>
                      </a:pPr>
                      <a:r>
                        <a:rPr lang="tr-TR" sz="1200" dirty="0"/>
                        <a:t>18</a:t>
                      </a:r>
                    </a:p>
                  </a:txBody>
                  <a:tcPr anchor="ctr"/>
                </a:tc>
                <a:tc>
                  <a:txBody>
                    <a:bodyPr/>
                    <a:lstStyle/>
                    <a:p>
                      <a:pPr>
                        <a:lnSpc>
                          <a:spcPct val="100000"/>
                        </a:lnSpc>
                      </a:pPr>
                      <a:r>
                        <a:rPr lang="tr-TR" sz="1200" dirty="0"/>
                        <a:t>Kullanıcı </a:t>
                      </a:r>
                      <a:r>
                        <a:rPr lang="tr-TR" sz="1200" dirty="0" err="1"/>
                        <a:t>Dökümantasyonu</a:t>
                      </a:r>
                      <a:endParaRPr lang="tr-TR" sz="1200" dirty="0"/>
                    </a:p>
                  </a:txBody>
                  <a:tcPr anchor="ctr"/>
                </a:tc>
                <a:tc>
                  <a:txBody>
                    <a:bodyPr/>
                    <a:lstStyle/>
                    <a:p>
                      <a:pPr>
                        <a:lnSpc>
                          <a:spcPct val="100000"/>
                        </a:lnSpc>
                      </a:pPr>
                      <a:r>
                        <a:rPr lang="tr-TR" sz="1200" b="0" u="none" strike="noStrike" cap="none" dirty="0">
                          <a:solidFill>
                            <a:srgbClr val="000000"/>
                          </a:solidFill>
                          <a:sym typeface="Arial"/>
                        </a:rPr>
                        <a:t>Teknik kılavuz ve protokol dokümanı hazırlanması</a:t>
                      </a:r>
                      <a:endParaRPr lang="tr-TR" sz="1200" b="0" i="0" u="none" strike="noStrike" cap="none" dirty="0">
                        <a:solidFill>
                          <a:srgbClr val="000000"/>
                        </a:solidFill>
                        <a:latin typeface="Arial"/>
                        <a:cs typeface="Arial"/>
                        <a:sym typeface="Arial"/>
                      </a:endParaRPr>
                    </a:p>
                  </a:txBody>
                  <a:tcPr anchor="ctr"/>
                </a:tc>
                <a:extLst>
                  <a:ext uri="{0D108BD9-81ED-4DB2-BD59-A6C34878D82A}">
                    <a16:rowId xmlns:a16="http://schemas.microsoft.com/office/drawing/2014/main" val="180933554"/>
                  </a:ext>
                </a:extLst>
              </a:tr>
              <a:tr h="323989">
                <a:tc>
                  <a:txBody>
                    <a:bodyPr/>
                    <a:lstStyle/>
                    <a:p>
                      <a:pPr algn="l">
                        <a:lnSpc>
                          <a:spcPct val="100000"/>
                        </a:lnSpc>
                      </a:pPr>
                      <a:r>
                        <a:rPr lang="tr-TR" sz="1200" dirty="0"/>
                        <a:t>19</a:t>
                      </a:r>
                    </a:p>
                  </a:txBody>
                  <a:tcPr anchor="ctr"/>
                </a:tc>
                <a:tc>
                  <a:txBody>
                    <a:bodyPr/>
                    <a:lstStyle/>
                    <a:p>
                      <a:pPr>
                        <a:lnSpc>
                          <a:spcPct val="100000"/>
                        </a:lnSpc>
                      </a:pPr>
                      <a:r>
                        <a:rPr lang="tr-TR" sz="1200" dirty="0"/>
                        <a:t>EMC/LVD Testleri</a:t>
                      </a:r>
                    </a:p>
                  </a:txBody>
                  <a:tcPr anchor="ctr"/>
                </a:tc>
                <a:tc>
                  <a:txBody>
                    <a:bodyPr/>
                    <a:lstStyle/>
                    <a:p>
                      <a:pPr>
                        <a:lnSpc>
                          <a:spcPct val="100000"/>
                        </a:lnSpc>
                      </a:pPr>
                      <a:r>
                        <a:rPr lang="tr-TR" sz="1200" b="0" u="none" strike="noStrike" cap="none" dirty="0">
                          <a:solidFill>
                            <a:srgbClr val="000000"/>
                          </a:solidFill>
                          <a:sym typeface="Arial"/>
                        </a:rPr>
                        <a:t>CE uyumluluk için elektriksel testlerin yapılması</a:t>
                      </a:r>
                      <a:endParaRPr lang="tr-TR" sz="1200" b="0" i="0" u="none" strike="noStrike" cap="none" dirty="0">
                        <a:solidFill>
                          <a:srgbClr val="000000"/>
                        </a:solidFill>
                        <a:latin typeface="Arial"/>
                        <a:cs typeface="Arial"/>
                        <a:sym typeface="Arial"/>
                      </a:endParaRPr>
                    </a:p>
                  </a:txBody>
                  <a:tcPr anchor="ctr"/>
                </a:tc>
                <a:extLst>
                  <a:ext uri="{0D108BD9-81ED-4DB2-BD59-A6C34878D82A}">
                    <a16:rowId xmlns:a16="http://schemas.microsoft.com/office/drawing/2014/main" val="829651034"/>
                  </a:ext>
                </a:extLst>
              </a:tr>
              <a:tr h="323989">
                <a:tc>
                  <a:txBody>
                    <a:bodyPr/>
                    <a:lstStyle/>
                    <a:p>
                      <a:pPr algn="l">
                        <a:lnSpc>
                          <a:spcPct val="100000"/>
                        </a:lnSpc>
                      </a:pPr>
                      <a:r>
                        <a:rPr lang="tr-TR" sz="1200" dirty="0"/>
                        <a:t>20</a:t>
                      </a:r>
                    </a:p>
                  </a:txBody>
                  <a:tcPr anchor="ctr"/>
                </a:tc>
                <a:tc>
                  <a:txBody>
                    <a:bodyPr/>
                    <a:lstStyle/>
                    <a:p>
                      <a:pPr>
                        <a:lnSpc>
                          <a:spcPct val="100000"/>
                        </a:lnSpc>
                      </a:pPr>
                      <a:r>
                        <a:rPr lang="tr-TR" sz="1200" dirty="0"/>
                        <a:t>Üretim Prosesleri</a:t>
                      </a:r>
                    </a:p>
                  </a:txBody>
                  <a:tcPr anchor="ctr"/>
                </a:tc>
                <a:tc>
                  <a:txBody>
                    <a:bodyPr/>
                    <a:lstStyle/>
                    <a:p>
                      <a:pPr>
                        <a:lnSpc>
                          <a:spcPct val="107000"/>
                        </a:lnSpc>
                        <a:spcAft>
                          <a:spcPts val="600"/>
                        </a:spcAft>
                        <a:buNone/>
                      </a:pPr>
                      <a:r>
                        <a:rPr lang="tr-TR" sz="1200" b="0" u="none" strike="noStrike" cap="none" dirty="0">
                          <a:solidFill>
                            <a:srgbClr val="000000"/>
                          </a:solidFill>
                          <a:sym typeface="Arial"/>
                        </a:rPr>
                        <a:t>Seri üretim için montaj talimatlarının oluşturulması</a:t>
                      </a:r>
                      <a:endParaRPr lang="tr-TR" sz="1200" b="0" i="0" u="none" strike="noStrike" cap="none" dirty="0">
                        <a:solidFill>
                          <a:srgbClr val="000000"/>
                        </a:solidFill>
                        <a:latin typeface="Arial"/>
                        <a:ea typeface="Aptos" panose="020B0004020202020204" pitchFamily="34" charset="0"/>
                        <a:cs typeface="Arial"/>
                        <a:sym typeface="Arial"/>
                      </a:endParaRPr>
                    </a:p>
                  </a:txBody>
                  <a:tcPr marL="95250" marR="95250" marT="95250" marB="95250" anchor="ctr"/>
                </a:tc>
                <a:extLst>
                  <a:ext uri="{0D108BD9-81ED-4DB2-BD59-A6C34878D82A}">
                    <a16:rowId xmlns:a16="http://schemas.microsoft.com/office/drawing/2014/main" val="994164942"/>
                  </a:ext>
                </a:extLst>
              </a:tr>
            </a:tbl>
          </a:graphicData>
        </a:graphic>
      </p:graphicFrame>
      <p:sp>
        <p:nvSpPr>
          <p:cNvPr id="8" name="Google Shape;2677;p66">
            <a:extLst>
              <a:ext uri="{FF2B5EF4-FFF2-40B4-BE49-F238E27FC236}">
                <a16:creationId xmlns:a16="http://schemas.microsoft.com/office/drawing/2014/main" id="{6C2522CE-30FE-31E4-CCEC-5AEA8D646A40}"/>
              </a:ext>
            </a:extLst>
          </p:cNvPr>
          <p:cNvSpPr txBox="1">
            <a:spLocks noGrp="1"/>
          </p:cNvSpPr>
          <p:nvPr>
            <p:ph type="title"/>
          </p:nvPr>
        </p:nvSpPr>
        <p:spPr>
          <a:xfrm>
            <a:off x="720000" y="318335"/>
            <a:ext cx="7704000" cy="477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tr-TR" sz="3200" dirty="0"/>
              <a:t>Proje İş Paketleri</a:t>
            </a:r>
            <a:endParaRPr sz="3200" dirty="0"/>
          </a:p>
        </p:txBody>
      </p:sp>
    </p:spTree>
    <p:extLst>
      <p:ext uri="{BB962C8B-B14F-4D97-AF65-F5344CB8AC3E}">
        <p14:creationId xmlns:p14="http://schemas.microsoft.com/office/powerpoint/2010/main" val="34537198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317"/>
        <p:cNvGrpSpPr/>
        <p:nvPr/>
      </p:nvGrpSpPr>
      <p:grpSpPr>
        <a:xfrm>
          <a:off x="0" y="0"/>
          <a:ext cx="0" cy="0"/>
          <a:chOff x="0" y="0"/>
          <a:chExt cx="0" cy="0"/>
        </a:xfrm>
      </p:grpSpPr>
      <p:sp>
        <p:nvSpPr>
          <p:cNvPr id="2318" name="Google Shape;2318;p43"/>
          <p:cNvSpPr txBox="1">
            <a:spLocks noGrp="1"/>
          </p:cNvSpPr>
          <p:nvPr>
            <p:ph type="title"/>
          </p:nvPr>
        </p:nvSpPr>
        <p:spPr>
          <a:xfrm>
            <a:off x="3810977" y="598586"/>
            <a:ext cx="4030500" cy="904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tr-TR" sz="1800" dirty="0"/>
              <a:t>Projenin Yenilikçi Yönleri</a:t>
            </a:r>
            <a:endParaRPr sz="1800" dirty="0"/>
          </a:p>
        </p:txBody>
      </p:sp>
      <p:sp>
        <p:nvSpPr>
          <p:cNvPr id="2320" name="Google Shape;2320;p43"/>
          <p:cNvSpPr txBox="1">
            <a:spLocks noGrp="1"/>
          </p:cNvSpPr>
          <p:nvPr>
            <p:ph type="subTitle" idx="1"/>
          </p:nvPr>
        </p:nvSpPr>
        <p:spPr>
          <a:xfrm>
            <a:off x="3810977" y="1598341"/>
            <a:ext cx="4121874" cy="3169799"/>
          </a:xfrm>
          <a:prstGeom prst="rect">
            <a:avLst/>
          </a:prstGeom>
        </p:spPr>
        <p:txBody>
          <a:bodyPr spcFirstLastPara="1" wrap="square" lIns="91425" tIns="91425" rIns="91425" bIns="91425" anchor="t" anchorCtr="0">
            <a:noAutofit/>
          </a:bodyPr>
          <a:lstStyle/>
          <a:p>
            <a:pPr marL="171450" lvl="0" indent="-171450" algn="l" rtl="0">
              <a:spcBef>
                <a:spcPts val="0"/>
              </a:spcBef>
              <a:spcAft>
                <a:spcPts val="0"/>
              </a:spcAft>
              <a:buFont typeface="Arial" panose="020B0604020202020204" pitchFamily="34" charset="0"/>
              <a:buChar char="•"/>
            </a:pPr>
            <a:r>
              <a:rPr lang="tr-TR" sz="1200" b="1" dirty="0">
                <a:solidFill>
                  <a:schemeClr val="tx1">
                    <a:lumMod val="50000"/>
                  </a:schemeClr>
                </a:solidFill>
              </a:rPr>
              <a:t>Bölgesel ANN veya CNN Modülleri: </a:t>
            </a:r>
            <a:r>
              <a:rPr lang="tr-TR" sz="1200" dirty="0"/>
              <a:t>PCB üzerindeki her kritik bölge için özel olarak optimize edilmiş yapay sinir ağı modülleri, hızlı adaptasyon ve düşük işlem yükü sağlar.</a:t>
            </a:r>
          </a:p>
          <a:p>
            <a:pPr marL="171450" lvl="0" indent="-171450" algn="l" rtl="0">
              <a:spcBef>
                <a:spcPts val="0"/>
              </a:spcBef>
              <a:spcAft>
                <a:spcPts val="0"/>
              </a:spcAft>
              <a:buFont typeface="Arial" panose="020B0604020202020204" pitchFamily="34" charset="0"/>
              <a:buChar char="•"/>
            </a:pPr>
            <a:r>
              <a:rPr lang="tr-TR" sz="1200" b="1" dirty="0">
                <a:solidFill>
                  <a:schemeClr val="tx1">
                    <a:lumMod val="50000"/>
                  </a:schemeClr>
                </a:solidFill>
              </a:rPr>
              <a:t>Çoklu Hata Kapsamı: </a:t>
            </a:r>
            <a:r>
              <a:rPr lang="tr-TR" sz="1200" dirty="0"/>
              <a:t>THT, lehim kalitesi ve fiziksel hasar gibi çok çeşitli hata türlerini tek platformda tespit edebilme yeteneği.</a:t>
            </a:r>
          </a:p>
          <a:p>
            <a:pPr marL="171450" lvl="0" indent="-171450" algn="l" rtl="0">
              <a:spcBef>
                <a:spcPts val="0"/>
              </a:spcBef>
              <a:spcAft>
                <a:spcPts val="0"/>
              </a:spcAft>
              <a:buFont typeface="Arial" panose="020B0604020202020204" pitchFamily="34" charset="0"/>
              <a:buChar char="•"/>
            </a:pPr>
            <a:r>
              <a:rPr lang="tr-TR" sz="1200" b="1" dirty="0">
                <a:solidFill>
                  <a:schemeClr val="tx1">
                    <a:lumMod val="50000"/>
                  </a:schemeClr>
                </a:solidFill>
              </a:rPr>
              <a:t>Sürekli Öğrenen Sistem: </a:t>
            </a:r>
            <a:r>
              <a:rPr lang="tr-TR" sz="1200" dirty="0"/>
              <a:t>Üretim hattından gelen yeni verilerle kendini güncelleyen ve zaman içinde doğruluk ile hızını artıran otonom eğitim döngüsü.</a:t>
            </a:r>
          </a:p>
          <a:p>
            <a:pPr marL="171450" lvl="0" indent="-171450" algn="l" rtl="0">
              <a:spcBef>
                <a:spcPts val="0"/>
              </a:spcBef>
              <a:spcAft>
                <a:spcPts val="0"/>
              </a:spcAft>
              <a:buFont typeface="Arial" panose="020B0604020202020204" pitchFamily="34" charset="0"/>
              <a:buChar char="•"/>
            </a:pPr>
            <a:r>
              <a:rPr lang="tr-TR" sz="1200" b="1" dirty="0">
                <a:solidFill>
                  <a:schemeClr val="tx1">
                    <a:lumMod val="50000"/>
                  </a:schemeClr>
                </a:solidFill>
              </a:rPr>
              <a:t>Modüler REST API Entegrasyonu: </a:t>
            </a:r>
            <a:r>
              <a:rPr lang="tr-TR" sz="1200" dirty="0"/>
              <a:t>MES/ERP sistemleriyle sorunsuz veri alışverişi sağlayan, ölçeklenebilir ve servis tabanlı bir yazılım mimarisi.</a:t>
            </a:r>
            <a:endParaRPr sz="1200" dirty="0"/>
          </a:p>
        </p:txBody>
      </p:sp>
      <p:pic>
        <p:nvPicPr>
          <p:cNvPr id="2321" name="Google Shape;2321;p43"/>
          <p:cNvPicPr preferRelativeResize="0">
            <a:picLocks noGrp="1"/>
          </p:cNvPicPr>
          <p:nvPr>
            <p:ph type="pic" idx="3"/>
          </p:nvPr>
        </p:nvPicPr>
        <p:blipFill rotWithShape="1">
          <a:blip r:embed="rId3">
            <a:alphaModFix/>
          </a:blip>
          <a:srcRect l="22886" r="22892"/>
          <a:stretch/>
        </p:blipFill>
        <p:spPr>
          <a:xfrm>
            <a:off x="958387" y="598586"/>
            <a:ext cx="2751251" cy="4169554"/>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59"/>
        <p:cNvGrpSpPr/>
        <p:nvPr/>
      </p:nvGrpSpPr>
      <p:grpSpPr>
        <a:xfrm>
          <a:off x="0" y="0"/>
          <a:ext cx="0" cy="0"/>
          <a:chOff x="0" y="0"/>
          <a:chExt cx="0" cy="0"/>
        </a:xfrm>
      </p:grpSpPr>
      <p:sp>
        <p:nvSpPr>
          <p:cNvPr id="2360" name="Google Shape;2360;p45"/>
          <p:cNvSpPr txBox="1">
            <a:spLocks noGrp="1"/>
          </p:cNvSpPr>
          <p:nvPr>
            <p:ph type="title"/>
          </p:nvPr>
        </p:nvSpPr>
        <p:spPr>
          <a:xfrm>
            <a:off x="720010" y="529475"/>
            <a:ext cx="7704000" cy="519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tr-TR" dirty="0">
                <a:solidFill>
                  <a:schemeClr val="accent3"/>
                </a:solidFill>
              </a:rPr>
              <a:t>Yapılacak AR-GE Çalışmaları</a:t>
            </a:r>
            <a:endParaRPr dirty="0"/>
          </a:p>
        </p:txBody>
      </p:sp>
      <p:sp>
        <p:nvSpPr>
          <p:cNvPr id="2361" name="Google Shape;2361;p45"/>
          <p:cNvSpPr txBox="1">
            <a:spLocks noGrp="1"/>
          </p:cNvSpPr>
          <p:nvPr>
            <p:ph type="subTitle" idx="1"/>
          </p:nvPr>
        </p:nvSpPr>
        <p:spPr>
          <a:xfrm>
            <a:off x="346183" y="1413640"/>
            <a:ext cx="5069850" cy="2674050"/>
          </a:xfrm>
          <a:prstGeom prst="rect">
            <a:avLst/>
          </a:prstGeom>
          <a:ln>
            <a:noFill/>
          </a:ln>
        </p:spPr>
        <p:txBody>
          <a:bodyPr spcFirstLastPara="1" wrap="square" lIns="91425" tIns="91425" rIns="91425" bIns="91425" anchor="t" anchorCtr="0">
            <a:noAutofit/>
          </a:bodyPr>
          <a:lstStyle/>
          <a:p>
            <a:pPr marL="285750" indent="-285750">
              <a:buClr>
                <a:srgbClr val="333333"/>
              </a:buClr>
              <a:buSzPts val="1100"/>
            </a:pPr>
            <a:r>
              <a:rPr lang="tr-TR" b="1" dirty="0">
                <a:solidFill>
                  <a:schemeClr val="tx1">
                    <a:lumMod val="50000"/>
                  </a:schemeClr>
                </a:solidFill>
              </a:rPr>
              <a:t>Görüntü Ön İşleme Optimizasyonu: </a:t>
            </a:r>
            <a:r>
              <a:rPr lang="tr-TR" dirty="0"/>
              <a:t>Yansıma ve gölgeyi azaltmak için ileri filtreleme ve renk düzeltme algoritmaları geliştirilecek.</a:t>
            </a:r>
          </a:p>
          <a:p>
            <a:pPr marL="285750" indent="-285750">
              <a:buClr>
                <a:srgbClr val="333333"/>
              </a:buClr>
              <a:buSzPts val="1100"/>
            </a:pPr>
            <a:r>
              <a:rPr lang="tr-TR" b="1" dirty="0">
                <a:solidFill>
                  <a:schemeClr val="tx1">
                    <a:lumMod val="50000"/>
                  </a:schemeClr>
                </a:solidFill>
              </a:rPr>
              <a:t>Bölgesel ANN veya CNN Mimarisi Tasarımı: </a:t>
            </a:r>
            <a:r>
              <a:rPr lang="tr-TR" dirty="0"/>
              <a:t>PCB yüzeyinin kritik bölgeleri için özelleştirilmiş ve paralel çalışabilen sinir ağı blokları oluşturulacak.</a:t>
            </a:r>
          </a:p>
          <a:p>
            <a:pPr marL="285750" indent="-285750">
              <a:buClr>
                <a:srgbClr val="333333"/>
              </a:buClr>
              <a:buSzPts val="1100"/>
            </a:pPr>
            <a:r>
              <a:rPr lang="tr-TR" b="1" dirty="0">
                <a:solidFill>
                  <a:schemeClr val="tx1">
                    <a:lumMod val="50000"/>
                  </a:schemeClr>
                </a:solidFill>
              </a:rPr>
              <a:t>Gerçek Zamanlı İşleme Motoru Geliştirme</a:t>
            </a:r>
            <a:r>
              <a:rPr lang="tr-TR" dirty="0"/>
              <a:t>: Endüstriyel PC üzerinde maksimum 3 saniyede sonuç verebilecek çok iş parçacıklı bir işlem altyapısı tasarlanacak.</a:t>
            </a:r>
          </a:p>
          <a:p>
            <a:pPr marL="285750" indent="-285750">
              <a:buClr>
                <a:srgbClr val="333333"/>
              </a:buClr>
              <a:buSzPts val="1100"/>
            </a:pPr>
            <a:r>
              <a:rPr lang="tr-TR" b="1" dirty="0">
                <a:solidFill>
                  <a:schemeClr val="tx1">
                    <a:lumMod val="50000"/>
                  </a:schemeClr>
                </a:solidFill>
              </a:rPr>
              <a:t>Otonom Model Güncelleme Mekanizması: </a:t>
            </a:r>
            <a:r>
              <a:rPr lang="tr-TR" dirty="0"/>
              <a:t>Üretim test verilerinden operatör desteğiyle etiketlenerek beslenen sürekli eğitim döngüsü kurularak model performansı iyileştirilecek.</a:t>
            </a:r>
            <a:endParaRPr dirty="0"/>
          </a:p>
        </p:txBody>
      </p:sp>
      <p:pic>
        <p:nvPicPr>
          <p:cNvPr id="2362" name="Google Shape;2362;p45"/>
          <p:cNvPicPr preferRelativeResize="0">
            <a:picLocks noGrp="1"/>
          </p:cNvPicPr>
          <p:nvPr>
            <p:ph type="pic" idx="2"/>
          </p:nvPr>
        </p:nvPicPr>
        <p:blipFill rotWithShape="1">
          <a:blip r:embed="rId3">
            <a:alphaModFix/>
          </a:blip>
          <a:srcRect l="22886" r="22892"/>
          <a:stretch/>
        </p:blipFill>
        <p:spPr>
          <a:xfrm>
            <a:off x="5532700" y="1293300"/>
            <a:ext cx="2579101" cy="346158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29"/>
        <p:cNvGrpSpPr/>
        <p:nvPr/>
      </p:nvGrpSpPr>
      <p:grpSpPr>
        <a:xfrm>
          <a:off x="0" y="0"/>
          <a:ext cx="0" cy="0"/>
          <a:chOff x="0" y="0"/>
          <a:chExt cx="0" cy="0"/>
        </a:xfrm>
      </p:grpSpPr>
      <p:sp>
        <p:nvSpPr>
          <p:cNvPr id="2330" name="Google Shape;2330;p44"/>
          <p:cNvSpPr txBox="1">
            <a:spLocks noGrp="1"/>
          </p:cNvSpPr>
          <p:nvPr>
            <p:ph type="title"/>
          </p:nvPr>
        </p:nvSpPr>
        <p:spPr>
          <a:xfrm>
            <a:off x="720000" y="236141"/>
            <a:ext cx="7704000" cy="477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tr-TR" dirty="0">
                <a:solidFill>
                  <a:schemeClr val="accent3"/>
                </a:solidFill>
              </a:rPr>
              <a:t>Ar-</a:t>
            </a:r>
            <a:r>
              <a:rPr lang="tr-TR" dirty="0" err="1">
                <a:solidFill>
                  <a:schemeClr val="accent3"/>
                </a:solidFill>
              </a:rPr>
              <a:t>Ge</a:t>
            </a:r>
            <a:r>
              <a:rPr lang="tr-TR" dirty="0">
                <a:solidFill>
                  <a:schemeClr val="accent3"/>
                </a:solidFill>
              </a:rPr>
              <a:t> Çalışmalarında Kullanılacak Yöntemler ve Çözüm Yaklaşımları</a:t>
            </a:r>
            <a:endParaRPr dirty="0"/>
          </a:p>
        </p:txBody>
      </p:sp>
      <p:sp>
        <p:nvSpPr>
          <p:cNvPr id="2331" name="Google Shape;2331;p44"/>
          <p:cNvSpPr txBox="1">
            <a:spLocks noGrp="1"/>
          </p:cNvSpPr>
          <p:nvPr>
            <p:ph type="subTitle" idx="1"/>
          </p:nvPr>
        </p:nvSpPr>
        <p:spPr>
          <a:xfrm>
            <a:off x="325120" y="1209494"/>
            <a:ext cx="8737600" cy="2956105"/>
          </a:xfrm>
          <a:prstGeom prst="rect">
            <a:avLst/>
          </a:prstGeom>
        </p:spPr>
        <p:txBody>
          <a:bodyPr spcFirstLastPara="1" wrap="square" lIns="91425" tIns="91425" rIns="91425" bIns="91425" anchor="t" anchorCtr="0">
            <a:noAutofit/>
          </a:bodyPr>
          <a:lstStyle/>
          <a:p>
            <a:pPr marL="285750" lvl="0" indent="-285750" rtl="0">
              <a:spcBef>
                <a:spcPts val="0"/>
              </a:spcBef>
              <a:spcAft>
                <a:spcPts val="0"/>
              </a:spcAft>
              <a:buFont typeface="Arial" panose="020B0604020202020204" pitchFamily="34" charset="0"/>
              <a:buChar char="•"/>
            </a:pPr>
            <a:r>
              <a:rPr lang="tr-TR" sz="1500" b="1" dirty="0">
                <a:solidFill>
                  <a:schemeClr val="tx1">
                    <a:lumMod val="50000"/>
                  </a:schemeClr>
                </a:solidFill>
              </a:rPr>
              <a:t>Yüksek Çözünürlüklü Görüntü Yakalama ve Ön İşleme</a:t>
            </a:r>
          </a:p>
          <a:p>
            <a:pPr marL="0" lvl="0" indent="0" rtl="0">
              <a:spcBef>
                <a:spcPts val="0"/>
              </a:spcBef>
              <a:spcAft>
                <a:spcPts val="0"/>
              </a:spcAft>
            </a:pPr>
            <a:r>
              <a:rPr lang="tr-TR" sz="1500" dirty="0"/>
              <a:t>Endüstriyel sınıf RGB ve gri tonlamalı kamera 5 MP ve üzeri çözünürlükte görüntüler elde edilecek; bu görüntüler, </a:t>
            </a:r>
            <a:r>
              <a:rPr lang="tr-TR" sz="1500" dirty="0" err="1"/>
              <a:t>Sobel</a:t>
            </a:r>
            <a:r>
              <a:rPr lang="tr-TR" sz="1500" dirty="0"/>
              <a:t> kenar algılama, Gauss bulanıklaştırma ve histogram eşitleme gibi ön işleme adımlarıyla kontrast, netlik ve gürültü seviyeleri optimize edilecek.</a:t>
            </a:r>
          </a:p>
          <a:p>
            <a:pPr marL="285750" indent="-285750">
              <a:buFont typeface="Arial" panose="020B0604020202020204" pitchFamily="34" charset="0"/>
              <a:buChar char="•"/>
            </a:pPr>
            <a:r>
              <a:rPr lang="tr-TR" sz="1500" dirty="0"/>
              <a:t> </a:t>
            </a:r>
            <a:r>
              <a:rPr lang="tr-TR" sz="1500" b="1" dirty="0">
                <a:solidFill>
                  <a:schemeClr val="tx1">
                    <a:lumMod val="50000"/>
                  </a:schemeClr>
                </a:solidFill>
              </a:rPr>
              <a:t>Renk Uzayı Dönüşümleri ve Parlama/Gölge Düzeltme</a:t>
            </a:r>
          </a:p>
          <a:p>
            <a:pPr marL="0" lvl="0" indent="0" rtl="0">
              <a:spcBef>
                <a:spcPts val="0"/>
              </a:spcBef>
              <a:spcAft>
                <a:spcPts val="0"/>
              </a:spcAft>
            </a:pPr>
            <a:r>
              <a:rPr lang="tr-TR" sz="1500" dirty="0"/>
              <a:t>Hata tespiti için </a:t>
            </a:r>
            <a:r>
              <a:rPr lang="tr-TR" sz="1500" dirty="0" err="1"/>
              <a:t>RGB’den</a:t>
            </a:r>
            <a:r>
              <a:rPr lang="tr-TR" sz="1500" dirty="0"/>
              <a:t> HSV ve LAB renk uzaylarına dönüşüm uygulanacak, parlama ve gölge artefaktlarını azaltmak amacıyla adaptif eşikleme ve </a:t>
            </a:r>
            <a:r>
              <a:rPr lang="tr-TR" sz="1500" dirty="0" err="1"/>
              <a:t>homomorfik</a:t>
            </a:r>
            <a:r>
              <a:rPr lang="tr-TR" sz="1500" dirty="0"/>
              <a:t> filtreleme yöntemleri devreye alınacak.</a:t>
            </a:r>
          </a:p>
          <a:p>
            <a:pPr marL="285750" lvl="0" indent="-285750">
              <a:buFont typeface="Arial" panose="020B0604020202020204" pitchFamily="34" charset="0"/>
              <a:buChar char="•"/>
            </a:pPr>
            <a:r>
              <a:rPr lang="tr-TR" sz="1500" b="1" dirty="0">
                <a:solidFill>
                  <a:schemeClr val="tx1">
                    <a:lumMod val="50000"/>
                  </a:schemeClr>
                </a:solidFill>
              </a:rPr>
              <a:t>Bölgesel Yapay Sinir Ağı Blokları</a:t>
            </a:r>
          </a:p>
          <a:p>
            <a:pPr marL="0" lvl="0" indent="0" rtl="0">
              <a:spcBef>
                <a:spcPts val="0"/>
              </a:spcBef>
              <a:spcAft>
                <a:spcPts val="0"/>
              </a:spcAft>
            </a:pPr>
            <a:r>
              <a:rPr lang="tr-TR" sz="1500" dirty="0"/>
              <a:t>PCB üzerindeki test edilmesi istenilen alanların (ve bu alanlarda yapılacak testlerin) her biri için ayrı, hafif yapılı ve özel olarak eğitilmiş ANN veya CNN modülleri tasarlanacak; bu modüller gerektiğinde paralel çalıştırılarak işlem süresi kısaltılacak.</a:t>
            </a:r>
          </a:p>
          <a:p>
            <a:pPr marL="285750" indent="-285750">
              <a:buFont typeface="Arial" panose="020B0604020202020204" pitchFamily="34" charset="0"/>
              <a:buChar char="•"/>
            </a:pPr>
            <a:r>
              <a:rPr lang="tr-TR" sz="1500" dirty="0"/>
              <a:t> </a:t>
            </a:r>
            <a:r>
              <a:rPr lang="tr-TR" sz="1500" b="1" dirty="0">
                <a:solidFill>
                  <a:schemeClr val="tx1">
                    <a:lumMod val="50000"/>
                  </a:schemeClr>
                </a:solidFill>
              </a:rPr>
              <a:t>Derin Öğrenme Tabanlı Nesne Tanıma</a:t>
            </a:r>
          </a:p>
          <a:p>
            <a:pPr marL="0" lvl="0" indent="0" rtl="0">
              <a:spcBef>
                <a:spcPts val="0"/>
              </a:spcBef>
              <a:spcAft>
                <a:spcPts val="0"/>
              </a:spcAft>
            </a:pPr>
            <a:r>
              <a:rPr lang="tr-TR" sz="1500" dirty="0"/>
              <a:t>YOLOv8 veya benzeri tek aşamalı algılama mimarileri kullanılarak hızlı hata tespiti sağlanacak; modelin performansı TP, FP, FN, TN gibi metriklerle ölçülüp optimize edilecek.</a:t>
            </a:r>
            <a:endParaRPr sz="15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29">
          <a:extLst>
            <a:ext uri="{FF2B5EF4-FFF2-40B4-BE49-F238E27FC236}">
              <a16:creationId xmlns:a16="http://schemas.microsoft.com/office/drawing/2014/main" id="{8D81F839-966F-26D6-6A89-955461958053}"/>
            </a:ext>
          </a:extLst>
        </p:cNvPr>
        <p:cNvGrpSpPr/>
        <p:nvPr/>
      </p:nvGrpSpPr>
      <p:grpSpPr>
        <a:xfrm>
          <a:off x="0" y="0"/>
          <a:ext cx="0" cy="0"/>
          <a:chOff x="0" y="0"/>
          <a:chExt cx="0" cy="0"/>
        </a:xfrm>
      </p:grpSpPr>
      <p:sp>
        <p:nvSpPr>
          <p:cNvPr id="2331" name="Google Shape;2331;p44">
            <a:extLst>
              <a:ext uri="{FF2B5EF4-FFF2-40B4-BE49-F238E27FC236}">
                <a16:creationId xmlns:a16="http://schemas.microsoft.com/office/drawing/2014/main" id="{81C96972-84A4-9D28-C64E-CCCBD3BD0331}"/>
              </a:ext>
            </a:extLst>
          </p:cNvPr>
          <p:cNvSpPr txBox="1">
            <a:spLocks noGrp="1"/>
          </p:cNvSpPr>
          <p:nvPr>
            <p:ph type="subTitle" idx="1"/>
          </p:nvPr>
        </p:nvSpPr>
        <p:spPr>
          <a:xfrm>
            <a:off x="172720" y="1067174"/>
            <a:ext cx="8564880" cy="3535305"/>
          </a:xfrm>
          <a:prstGeom prst="rect">
            <a:avLst/>
          </a:prstGeom>
        </p:spPr>
        <p:txBody>
          <a:bodyPr spcFirstLastPara="1" wrap="square" lIns="91425" tIns="91425" rIns="91425" bIns="91425" anchor="t" anchorCtr="0">
            <a:noAutofit/>
          </a:bodyPr>
          <a:lstStyle/>
          <a:p>
            <a:pPr marL="285750" lvl="0" indent="-285750" algn="l" rtl="0">
              <a:spcBef>
                <a:spcPts val="0"/>
              </a:spcBef>
              <a:spcAft>
                <a:spcPts val="0"/>
              </a:spcAft>
              <a:buFont typeface="Arial" panose="020B0604020202020204" pitchFamily="34" charset="0"/>
              <a:buChar char="•"/>
            </a:pPr>
            <a:r>
              <a:rPr lang="tr-TR" sz="1500" b="1" dirty="0">
                <a:solidFill>
                  <a:schemeClr val="tx1">
                    <a:lumMod val="50000"/>
                  </a:schemeClr>
                </a:solidFill>
              </a:rPr>
              <a:t>Aktif Öğrenme ve Veri Artırma</a:t>
            </a:r>
          </a:p>
          <a:p>
            <a:pPr marL="0" lvl="0" indent="0" algn="l" rtl="0">
              <a:spcBef>
                <a:spcPts val="0"/>
              </a:spcBef>
              <a:spcAft>
                <a:spcPts val="0"/>
              </a:spcAft>
            </a:pPr>
            <a:r>
              <a:rPr lang="tr-TR" sz="1500" dirty="0"/>
              <a:t>Sınırlı etiketli veri setini genişletmek için görüntü döndürme, ölçeklendirme, parlaklık/gölge varyasyonları ile veri artırma teknikleri uygulanacak; kritik örnekler üzerinde aktif öğrenme döngüsü kurularak kullanıcı geribildirimiyle etiket doğruluğu artırılacak.</a:t>
            </a:r>
          </a:p>
          <a:p>
            <a:pPr marL="285750" indent="-285750">
              <a:buFont typeface="Arial" panose="020B0604020202020204" pitchFamily="34" charset="0"/>
              <a:buChar char="•"/>
            </a:pPr>
            <a:r>
              <a:rPr lang="tr-TR" sz="1500" b="1" dirty="0">
                <a:solidFill>
                  <a:schemeClr val="tx1">
                    <a:lumMod val="50000"/>
                  </a:schemeClr>
                </a:solidFill>
              </a:rPr>
              <a:t>Çok İş Parçacıklı Gerçek Zamanlı İşleme</a:t>
            </a:r>
          </a:p>
          <a:p>
            <a:pPr marL="0" lvl="0" indent="0" algn="l" rtl="0">
              <a:spcBef>
                <a:spcPts val="0"/>
              </a:spcBef>
              <a:spcAft>
                <a:spcPts val="0"/>
              </a:spcAft>
            </a:pPr>
            <a:r>
              <a:rPr lang="tr-TR" sz="1500" dirty="0"/>
              <a:t>Endüstriyel PC’nin CPU ve gerektiğinde bulut sağlayıcılarından temin edilecek GPU kaynakları, </a:t>
            </a:r>
            <a:r>
              <a:rPr lang="tr-TR" sz="1500" dirty="0" err="1"/>
              <a:t>OpenMP</a:t>
            </a:r>
            <a:r>
              <a:rPr lang="tr-TR" sz="1500" dirty="0"/>
              <a:t> destekli paralel işlem hattı ile değerlendirilecek; bir kart testi için görüntü işleme ve ANN  veya CNN çıkarımı maksimum 3 saniyede tamamlanacak şekilde optimizasyon yapılacak.</a:t>
            </a:r>
          </a:p>
          <a:p>
            <a:pPr marL="285750" lvl="0" indent="-285750">
              <a:buFont typeface="Arial" panose="020B0604020202020204" pitchFamily="34" charset="0"/>
              <a:buChar char="•"/>
            </a:pPr>
            <a:r>
              <a:rPr lang="tr-TR" sz="1500" b="1" dirty="0" err="1">
                <a:solidFill>
                  <a:schemeClr val="tx1">
                    <a:lumMod val="50000"/>
                  </a:schemeClr>
                </a:solidFill>
              </a:rPr>
              <a:t>RESTful</a:t>
            </a:r>
            <a:r>
              <a:rPr lang="tr-TR" sz="1500" b="1" dirty="0">
                <a:solidFill>
                  <a:schemeClr val="tx1">
                    <a:lumMod val="50000"/>
                  </a:schemeClr>
                </a:solidFill>
              </a:rPr>
              <a:t> API ve </a:t>
            </a:r>
            <a:r>
              <a:rPr lang="tr-TR" sz="1500" b="1" dirty="0" err="1">
                <a:solidFill>
                  <a:schemeClr val="tx1">
                    <a:lumMod val="50000"/>
                  </a:schemeClr>
                </a:solidFill>
              </a:rPr>
              <a:t>Mikroservis</a:t>
            </a:r>
            <a:r>
              <a:rPr lang="tr-TR" sz="1500" b="1" dirty="0">
                <a:solidFill>
                  <a:schemeClr val="tx1">
                    <a:lumMod val="50000"/>
                  </a:schemeClr>
                </a:solidFill>
              </a:rPr>
              <a:t> Mimarisi</a:t>
            </a:r>
          </a:p>
          <a:p>
            <a:pPr marL="0" lvl="0" indent="0" algn="l" rtl="0">
              <a:spcBef>
                <a:spcPts val="0"/>
              </a:spcBef>
              <a:spcAft>
                <a:spcPts val="0"/>
              </a:spcAft>
            </a:pPr>
            <a:r>
              <a:rPr lang="tr-TR" sz="1500" dirty="0"/>
              <a:t>Görüntü işleme ve yapay zekâ modüllerinin çıktıları, Python (</a:t>
            </a:r>
            <a:r>
              <a:rPr lang="tr-TR" sz="1500" dirty="0" err="1"/>
              <a:t>FastAPI</a:t>
            </a:r>
            <a:r>
              <a:rPr lang="tr-TR" sz="1500" dirty="0"/>
              <a:t>/</a:t>
            </a:r>
            <a:r>
              <a:rPr lang="tr-TR" sz="1500" dirty="0" err="1"/>
              <a:t>Django</a:t>
            </a:r>
            <a:r>
              <a:rPr lang="tr-TR" sz="1500" dirty="0"/>
              <a:t> REST) tabanlı </a:t>
            </a:r>
            <a:r>
              <a:rPr lang="tr-TR" sz="1500" dirty="0" err="1"/>
              <a:t>mikroservisler</a:t>
            </a:r>
            <a:r>
              <a:rPr lang="tr-TR" sz="1500" dirty="0"/>
              <a:t> aracılığıyla sunulacak; bu sayede MES/ERP sistemleriyle kolay entegrasyon sağlanacak.</a:t>
            </a:r>
          </a:p>
          <a:p>
            <a:pPr marL="285750" indent="-285750">
              <a:buFont typeface="Arial" panose="020B0604020202020204" pitchFamily="34" charset="0"/>
              <a:buChar char="•"/>
            </a:pPr>
            <a:r>
              <a:rPr lang="tr-TR" sz="1500" b="1" dirty="0">
                <a:solidFill>
                  <a:schemeClr val="tx1">
                    <a:lumMod val="50000"/>
                  </a:schemeClr>
                </a:solidFill>
              </a:rPr>
              <a:t>Gerçek Zamanlı İzleme ve Uyarı Sistemi</a:t>
            </a:r>
          </a:p>
          <a:p>
            <a:pPr marL="0" lvl="0" indent="0" algn="l" rtl="0">
              <a:spcBef>
                <a:spcPts val="0"/>
              </a:spcBef>
              <a:spcAft>
                <a:spcPts val="0"/>
              </a:spcAft>
            </a:pPr>
            <a:r>
              <a:rPr lang="tr-TR" sz="1500" dirty="0" err="1"/>
              <a:t>WebSocket</a:t>
            </a:r>
            <a:r>
              <a:rPr lang="tr-TR" sz="1500" dirty="0"/>
              <a:t> veya MQTT protokolleri kullanılarak operatör ekranlarına anlık hata tespiti bildirimleri gönderilecek; aynı zamanda hata logları merkezi veri tabanına kaydedilerek ileriye dönük analiz imkânı yaratılacak.</a:t>
            </a:r>
            <a:endParaRPr sz="1500" dirty="0"/>
          </a:p>
        </p:txBody>
      </p:sp>
      <p:sp>
        <p:nvSpPr>
          <p:cNvPr id="2" name="Google Shape;2330;p44">
            <a:extLst>
              <a:ext uri="{FF2B5EF4-FFF2-40B4-BE49-F238E27FC236}">
                <a16:creationId xmlns:a16="http://schemas.microsoft.com/office/drawing/2014/main" id="{04A1EDD2-F8C4-AA1F-BCB2-9CE53AD3B76C}"/>
              </a:ext>
            </a:extLst>
          </p:cNvPr>
          <p:cNvSpPr txBox="1">
            <a:spLocks/>
          </p:cNvSpPr>
          <p:nvPr/>
        </p:nvSpPr>
        <p:spPr>
          <a:xfrm>
            <a:off x="720000" y="175181"/>
            <a:ext cx="7704000" cy="477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000"/>
              <a:buFont typeface="Poppins"/>
              <a:buNone/>
              <a:defRPr sz="3000" b="1" i="0" u="none" strike="noStrike" cap="none">
                <a:solidFill>
                  <a:schemeClr val="dk1"/>
                </a:solidFill>
                <a:latin typeface="Poppins"/>
                <a:ea typeface="Poppins"/>
                <a:cs typeface="Poppins"/>
                <a:sym typeface="Poppins"/>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r>
              <a:rPr lang="tr-TR" dirty="0">
                <a:solidFill>
                  <a:schemeClr val="accent3"/>
                </a:solidFill>
              </a:rPr>
              <a:t>Ar-</a:t>
            </a:r>
            <a:r>
              <a:rPr lang="tr-TR" dirty="0" err="1">
                <a:solidFill>
                  <a:schemeClr val="accent3"/>
                </a:solidFill>
              </a:rPr>
              <a:t>Ge</a:t>
            </a:r>
            <a:r>
              <a:rPr lang="tr-TR" dirty="0">
                <a:solidFill>
                  <a:schemeClr val="accent3"/>
                </a:solidFill>
              </a:rPr>
              <a:t> Çalışmalarında Kullanılacak Yöntemler ve Çözüm Yaklaşımları</a:t>
            </a:r>
            <a:endParaRPr lang="tr-TR" dirty="0"/>
          </a:p>
        </p:txBody>
      </p:sp>
    </p:spTree>
    <p:extLst>
      <p:ext uri="{BB962C8B-B14F-4D97-AF65-F5344CB8AC3E}">
        <p14:creationId xmlns:p14="http://schemas.microsoft.com/office/powerpoint/2010/main" val="18523065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66"/>
        <p:cNvGrpSpPr/>
        <p:nvPr/>
      </p:nvGrpSpPr>
      <p:grpSpPr>
        <a:xfrm>
          <a:off x="0" y="0"/>
          <a:ext cx="0" cy="0"/>
          <a:chOff x="0" y="0"/>
          <a:chExt cx="0" cy="0"/>
        </a:xfrm>
      </p:grpSpPr>
      <p:sp>
        <p:nvSpPr>
          <p:cNvPr id="2367" name="Google Shape;2367;p46"/>
          <p:cNvSpPr txBox="1">
            <a:spLocks noGrp="1"/>
          </p:cNvSpPr>
          <p:nvPr>
            <p:ph type="title"/>
          </p:nvPr>
        </p:nvSpPr>
        <p:spPr>
          <a:xfrm>
            <a:off x="218440" y="11680"/>
            <a:ext cx="8707120" cy="477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tr-TR" sz="2800" dirty="0"/>
              <a:t>Üzerinde Çalışılacak Olan</a:t>
            </a:r>
            <a:br>
              <a:rPr lang="tr-TR" sz="2800" dirty="0"/>
            </a:br>
            <a:r>
              <a:rPr lang="tr-TR" sz="2800" dirty="0"/>
              <a:t> Teknik/Teknolojik Problemler</a:t>
            </a:r>
            <a:endParaRPr sz="2800" dirty="0"/>
          </a:p>
        </p:txBody>
      </p:sp>
      <p:sp>
        <p:nvSpPr>
          <p:cNvPr id="2369" name="Google Shape;2369;p46"/>
          <p:cNvSpPr txBox="1">
            <a:spLocks noGrp="1"/>
          </p:cNvSpPr>
          <p:nvPr>
            <p:ph type="subTitle" idx="2"/>
          </p:nvPr>
        </p:nvSpPr>
        <p:spPr>
          <a:xfrm>
            <a:off x="3200400" y="1148080"/>
            <a:ext cx="5415280" cy="3347694"/>
          </a:xfrm>
          <a:prstGeom prst="rect">
            <a:avLst/>
          </a:prstGeom>
        </p:spPr>
        <p:txBody>
          <a:bodyPr spcFirstLastPara="1" wrap="square" lIns="91425" tIns="91425" rIns="91425" bIns="91425" anchor="t" anchorCtr="0">
            <a:noAutofit/>
          </a:bodyPr>
          <a:lstStyle/>
          <a:p>
            <a:pPr marL="285750" lvl="0" indent="-285750" algn="l">
              <a:buSzPts val="1100"/>
              <a:buFont typeface="Arial" panose="020B0604020202020204" pitchFamily="34" charset="0"/>
              <a:buChar char="•"/>
            </a:pPr>
            <a:r>
              <a:rPr lang="tr-TR" b="1" dirty="0">
                <a:solidFill>
                  <a:schemeClr val="tx1">
                    <a:lumMod val="50000"/>
                  </a:schemeClr>
                </a:solidFill>
              </a:rPr>
              <a:t>Düşük Kontrastlı Bölge Analizi</a:t>
            </a:r>
          </a:p>
          <a:p>
            <a:pPr marL="0" lvl="0" indent="0" algn="l" rtl="0">
              <a:spcBef>
                <a:spcPts val="0"/>
              </a:spcBef>
              <a:spcAft>
                <a:spcPts val="0"/>
              </a:spcAft>
              <a:buClr>
                <a:schemeClr val="dk1"/>
              </a:buClr>
              <a:buSzPts val="1100"/>
            </a:pPr>
            <a:r>
              <a:rPr lang="tr-TR" dirty="0"/>
              <a:t>Lehim noktaları gibi zayıf renk farklılıkları gösteren bölgelerde kenar ve renk uzayı dönüşümleri (HSV, LAB) kullanılarak kontrast yükseltme algoritmaları geliştirilecek.</a:t>
            </a:r>
          </a:p>
          <a:p>
            <a:pPr marL="285750" indent="-285750" algn="l">
              <a:buSzPts val="1100"/>
              <a:buFont typeface="Arial" panose="020B0604020202020204" pitchFamily="34" charset="0"/>
              <a:buChar char="•"/>
            </a:pPr>
            <a:r>
              <a:rPr lang="tr-TR" b="1" dirty="0">
                <a:solidFill>
                  <a:schemeClr val="tx1">
                    <a:lumMod val="50000"/>
                  </a:schemeClr>
                </a:solidFill>
              </a:rPr>
              <a:t>Gerçek Zamanlı İşlem Performansı</a:t>
            </a:r>
          </a:p>
          <a:p>
            <a:pPr marL="0" lvl="0" indent="0" algn="l" rtl="0">
              <a:spcBef>
                <a:spcPts val="0"/>
              </a:spcBef>
              <a:spcAft>
                <a:spcPts val="0"/>
              </a:spcAft>
              <a:buClr>
                <a:schemeClr val="dk1"/>
              </a:buClr>
              <a:buSzPts val="1100"/>
            </a:pPr>
            <a:r>
              <a:rPr lang="tr-TR" dirty="0"/>
              <a:t>Montaj hattı hızını kesintiye uğratmadan her </a:t>
            </a:r>
            <a:r>
              <a:rPr lang="tr-TR" dirty="0" err="1"/>
              <a:t>PCB’yi</a:t>
            </a:r>
            <a:r>
              <a:rPr lang="tr-TR" dirty="0"/>
              <a:t> 3 saniye içinde işleyebilmek için çok iş parçacıklı CPU/GPU hızlandırmalı mimariler, bellek kullanım optimizasyonu ve model sıkıştırma yöntemleri uygulanacaktır.</a:t>
            </a:r>
          </a:p>
          <a:p>
            <a:pPr marL="285750" lvl="0" indent="-285750" algn="l" rtl="0">
              <a:spcBef>
                <a:spcPts val="0"/>
              </a:spcBef>
              <a:spcAft>
                <a:spcPts val="0"/>
              </a:spcAft>
              <a:buClr>
                <a:schemeClr val="dk1"/>
              </a:buClr>
              <a:buSzPts val="1100"/>
              <a:buFont typeface="Arial" panose="020B0604020202020204" pitchFamily="34" charset="0"/>
              <a:buChar char="•"/>
            </a:pPr>
            <a:r>
              <a:rPr lang="tr-TR" b="1" dirty="0">
                <a:solidFill>
                  <a:schemeClr val="tx1">
                    <a:lumMod val="50000"/>
                  </a:schemeClr>
                </a:solidFill>
              </a:rPr>
              <a:t>Etiketli Veri Yetersizliği ve Dengesiz Sınıflar</a:t>
            </a:r>
          </a:p>
          <a:p>
            <a:pPr marL="0" lvl="0" indent="0" algn="l" rtl="0">
              <a:spcBef>
                <a:spcPts val="0"/>
              </a:spcBef>
              <a:spcAft>
                <a:spcPts val="0"/>
              </a:spcAft>
              <a:buClr>
                <a:schemeClr val="dk1"/>
              </a:buClr>
              <a:buSzPts val="1100"/>
            </a:pPr>
            <a:r>
              <a:rPr lang="tr-TR" dirty="0"/>
              <a:t>Nadir hata tipleri için sınırlı etiketli veri bulunması, modelin genelleme yeteneğini kısıtlar; bu sorunu aktif öğrenme, sentetik veri artırma ve transfer öğrenme yaklaşımlarıyla çözmeyi hedefliyoruz.</a:t>
            </a:r>
            <a:endParaRPr dirty="0"/>
          </a:p>
        </p:txBody>
      </p:sp>
      <p:pic>
        <p:nvPicPr>
          <p:cNvPr id="2372" name="Google Shape;2372;p46"/>
          <p:cNvPicPr preferRelativeResize="0">
            <a:picLocks noGrp="1"/>
          </p:cNvPicPr>
          <p:nvPr>
            <p:ph type="pic" idx="5"/>
          </p:nvPr>
        </p:nvPicPr>
        <p:blipFill rotWithShape="1">
          <a:blip r:embed="rId3">
            <a:alphaModFix/>
          </a:blip>
          <a:srcRect l="22886" r="22892"/>
          <a:stretch/>
        </p:blipFill>
        <p:spPr>
          <a:xfrm>
            <a:off x="348513" y="1148081"/>
            <a:ext cx="2579101" cy="3347694"/>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76"/>
        <p:cNvGrpSpPr/>
        <p:nvPr/>
      </p:nvGrpSpPr>
      <p:grpSpPr>
        <a:xfrm>
          <a:off x="0" y="0"/>
          <a:ext cx="0" cy="0"/>
          <a:chOff x="0" y="0"/>
          <a:chExt cx="0" cy="0"/>
        </a:xfrm>
      </p:grpSpPr>
      <p:sp>
        <p:nvSpPr>
          <p:cNvPr id="2377" name="Google Shape;2377;p47"/>
          <p:cNvSpPr txBox="1">
            <a:spLocks noGrp="1"/>
          </p:cNvSpPr>
          <p:nvPr>
            <p:ph type="title"/>
          </p:nvPr>
        </p:nvSpPr>
        <p:spPr>
          <a:xfrm>
            <a:off x="720000" y="346395"/>
            <a:ext cx="7704000" cy="477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tr-TR" sz="2400" dirty="0">
                <a:solidFill>
                  <a:schemeClr val="accent3"/>
                </a:solidFill>
              </a:rPr>
              <a:t>Projenin Firma Ar-</a:t>
            </a:r>
            <a:r>
              <a:rPr lang="tr-TR" sz="2400" dirty="0" err="1">
                <a:solidFill>
                  <a:schemeClr val="accent3"/>
                </a:solidFill>
              </a:rPr>
              <a:t>Ge</a:t>
            </a:r>
            <a:r>
              <a:rPr lang="tr-TR" sz="2400" dirty="0">
                <a:solidFill>
                  <a:schemeClr val="accent3"/>
                </a:solidFill>
              </a:rPr>
              <a:t> Çalışmaları </a:t>
            </a:r>
            <a:br>
              <a:rPr lang="tr-TR" sz="2400" dirty="0">
                <a:solidFill>
                  <a:schemeClr val="accent3"/>
                </a:solidFill>
              </a:rPr>
            </a:br>
            <a:r>
              <a:rPr lang="tr-TR" sz="2400" dirty="0">
                <a:solidFill>
                  <a:schemeClr val="accent3"/>
                </a:solidFill>
              </a:rPr>
              <a:t>Üzerine Etkisi</a:t>
            </a:r>
            <a:endParaRPr sz="2400" dirty="0"/>
          </a:p>
        </p:txBody>
      </p:sp>
      <p:sp>
        <p:nvSpPr>
          <p:cNvPr id="2379" name="Google Shape;2379;p47"/>
          <p:cNvSpPr txBox="1">
            <a:spLocks noGrp="1"/>
          </p:cNvSpPr>
          <p:nvPr>
            <p:ph type="subTitle" idx="3"/>
          </p:nvPr>
        </p:nvSpPr>
        <p:spPr>
          <a:xfrm>
            <a:off x="203200" y="1191700"/>
            <a:ext cx="5329500" cy="3271400"/>
          </a:xfrm>
          <a:prstGeom prst="rect">
            <a:avLst/>
          </a:prstGeom>
        </p:spPr>
        <p:txBody>
          <a:bodyPr spcFirstLastPara="1" wrap="square" lIns="91425" tIns="91425" rIns="91425" bIns="91425" anchor="t" anchorCtr="0">
            <a:noAutofit/>
          </a:bodyPr>
          <a:lstStyle/>
          <a:p>
            <a:pPr marL="285750" lvl="0" indent="-285750" algn="l" rtl="0">
              <a:spcBef>
                <a:spcPts val="0"/>
              </a:spcBef>
              <a:spcAft>
                <a:spcPts val="0"/>
              </a:spcAft>
              <a:buFont typeface="Arial" panose="020B0604020202020204" pitchFamily="34" charset="0"/>
              <a:buChar char="•"/>
            </a:pPr>
            <a:r>
              <a:rPr lang="tr-TR" sz="1300" b="1" dirty="0">
                <a:solidFill>
                  <a:schemeClr val="tx1">
                    <a:lumMod val="50000"/>
                  </a:schemeClr>
                </a:solidFill>
              </a:rPr>
              <a:t>Yapay Zekâ Uzmanlığı Gelişimi</a:t>
            </a:r>
          </a:p>
          <a:p>
            <a:pPr marL="0" lvl="0" indent="0" algn="l" rtl="0">
              <a:spcBef>
                <a:spcPts val="0"/>
              </a:spcBef>
              <a:spcAft>
                <a:spcPts val="0"/>
              </a:spcAft>
            </a:pPr>
            <a:r>
              <a:rPr lang="tr-TR" sz="1300" dirty="0"/>
              <a:t>Projede uygulanacak ileri görüntü işleme ve ANN veya CNN modelleri, firmanın yapay zekâ konusundaki yetkinlikleri derin öğrenme, aktif öğrenme ve model optimizasyonu alanlarında güçlenecektir.</a:t>
            </a:r>
          </a:p>
          <a:p>
            <a:pPr marL="285750" indent="-285750">
              <a:buFont typeface="Arial" panose="020B0604020202020204" pitchFamily="34" charset="0"/>
              <a:buChar char="•"/>
            </a:pPr>
            <a:r>
              <a:rPr lang="tr-TR" sz="1300" b="1" dirty="0">
                <a:solidFill>
                  <a:schemeClr val="tx1">
                    <a:lumMod val="50000"/>
                  </a:schemeClr>
                </a:solidFill>
              </a:rPr>
              <a:t>Endüstriyel Otomasyon Deneyimi</a:t>
            </a:r>
          </a:p>
          <a:p>
            <a:pPr marL="0" lvl="0" indent="0" algn="l" rtl="0">
              <a:spcBef>
                <a:spcPts val="0"/>
              </a:spcBef>
              <a:spcAft>
                <a:spcPts val="0"/>
              </a:spcAft>
            </a:pPr>
            <a:r>
              <a:rPr lang="tr-TR" sz="1300" dirty="0"/>
              <a:t>Gerçek zamanlı veri işleme ve API tabanlı entegrasyonlarla, firmanın otomasyon ve MES/ERP sistemleriyle uyumlu yazılım geliştirme becerisi artacaktır.</a:t>
            </a:r>
          </a:p>
          <a:p>
            <a:pPr marL="285750" lvl="0" indent="-285750" algn="l" rtl="0">
              <a:spcBef>
                <a:spcPts val="0"/>
              </a:spcBef>
              <a:spcAft>
                <a:spcPts val="0"/>
              </a:spcAft>
              <a:buFont typeface="Arial" panose="020B0604020202020204" pitchFamily="34" charset="0"/>
              <a:buChar char="•"/>
            </a:pPr>
            <a:r>
              <a:rPr lang="tr-TR" sz="1300" b="1" dirty="0">
                <a:solidFill>
                  <a:schemeClr val="tx1">
                    <a:lumMod val="50000"/>
                  </a:schemeClr>
                </a:solidFill>
              </a:rPr>
              <a:t>Veri Bilimi ve Etiketleme Süreçleri</a:t>
            </a:r>
          </a:p>
          <a:p>
            <a:pPr marL="0" lvl="0" indent="0" algn="l" rtl="0">
              <a:spcBef>
                <a:spcPts val="0"/>
              </a:spcBef>
              <a:spcAft>
                <a:spcPts val="0"/>
              </a:spcAft>
            </a:pPr>
            <a:r>
              <a:rPr lang="tr-TR" sz="1300" dirty="0"/>
              <a:t>Aktif öğrenme ve veri artırma teknikleriyle veri ön işleme, etiketleme ve analiz konularında firmanın veri bilimi altyapısı güçlenecek.</a:t>
            </a:r>
          </a:p>
          <a:p>
            <a:pPr marL="285750" lvl="0" indent="-285750" algn="l" rtl="0">
              <a:spcBef>
                <a:spcPts val="0"/>
              </a:spcBef>
              <a:spcAft>
                <a:spcPts val="0"/>
              </a:spcAft>
              <a:buFont typeface="Arial" panose="020B0604020202020204" pitchFamily="34" charset="0"/>
              <a:buChar char="•"/>
            </a:pPr>
            <a:r>
              <a:rPr lang="tr-TR" sz="1300" b="1" dirty="0">
                <a:solidFill>
                  <a:schemeClr val="tx1">
                    <a:lumMod val="50000"/>
                  </a:schemeClr>
                </a:solidFill>
              </a:rPr>
              <a:t>Yeni Ar-</a:t>
            </a:r>
            <a:r>
              <a:rPr lang="tr-TR" sz="1300" b="1" dirty="0" err="1">
                <a:solidFill>
                  <a:schemeClr val="tx1">
                    <a:lumMod val="50000"/>
                  </a:schemeClr>
                </a:solidFill>
              </a:rPr>
              <a:t>Ge</a:t>
            </a:r>
            <a:r>
              <a:rPr lang="tr-TR" sz="1300" b="1" dirty="0">
                <a:solidFill>
                  <a:schemeClr val="tx1">
                    <a:lumMod val="50000"/>
                  </a:schemeClr>
                </a:solidFill>
              </a:rPr>
              <a:t> Çalışmalarının Tetiklenmesi</a:t>
            </a:r>
          </a:p>
          <a:p>
            <a:pPr marL="0" lvl="0" indent="0" algn="l" rtl="0">
              <a:spcBef>
                <a:spcPts val="0"/>
              </a:spcBef>
              <a:spcAft>
                <a:spcPts val="0"/>
              </a:spcAft>
            </a:pPr>
            <a:r>
              <a:rPr lang="tr-TR" sz="1300" dirty="0">
                <a:solidFill>
                  <a:schemeClr val="tx1">
                    <a:lumMod val="50000"/>
                  </a:schemeClr>
                </a:solidFill>
              </a:rPr>
              <a:t>Geliştirilecek sistem bir kalite kontrol uygulaması olup bacaklı </a:t>
            </a:r>
            <a:r>
              <a:rPr lang="tr-TR" sz="1300" dirty="0" err="1">
                <a:solidFill>
                  <a:schemeClr val="tx1">
                    <a:lumMod val="50000"/>
                  </a:schemeClr>
                </a:solidFill>
              </a:rPr>
              <a:t>dizgili</a:t>
            </a:r>
            <a:r>
              <a:rPr lang="tr-TR" sz="1300" dirty="0">
                <a:solidFill>
                  <a:schemeClr val="tx1">
                    <a:lumMod val="50000"/>
                  </a:schemeClr>
                </a:solidFill>
              </a:rPr>
              <a:t> kartlar üzerine yoğunlaşmıştır. Sistemin temeli esas alınarak yapılacak kısmi değişikliklerle birçok kalite kontrol uygulamasının geliştirilmesi için motivasyon ve temel olacaktır.</a:t>
            </a:r>
          </a:p>
        </p:txBody>
      </p:sp>
      <p:pic>
        <p:nvPicPr>
          <p:cNvPr id="2384" name="Google Shape;2384;p47"/>
          <p:cNvPicPr preferRelativeResize="0">
            <a:picLocks noGrp="1"/>
          </p:cNvPicPr>
          <p:nvPr>
            <p:ph type="pic" idx="7"/>
          </p:nvPr>
        </p:nvPicPr>
        <p:blipFill rotWithShape="1">
          <a:blip r:embed="rId3">
            <a:alphaModFix/>
          </a:blip>
          <a:srcRect t="11814" b="6251"/>
          <a:stretch/>
        </p:blipFill>
        <p:spPr>
          <a:xfrm>
            <a:off x="5532700" y="1293300"/>
            <a:ext cx="2579101" cy="316980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2BB0D77-E473-4D9C-D25B-13B6CB51217A}"/>
              </a:ext>
            </a:extLst>
          </p:cNvPr>
          <p:cNvSpPr>
            <a:spLocks noGrp="1"/>
          </p:cNvSpPr>
          <p:nvPr>
            <p:ph type="title"/>
          </p:nvPr>
        </p:nvSpPr>
        <p:spPr>
          <a:xfrm>
            <a:off x="1156708" y="694900"/>
            <a:ext cx="7704000" cy="587400"/>
          </a:xfrm>
        </p:spPr>
        <p:txBody>
          <a:bodyPr/>
          <a:lstStyle/>
          <a:p>
            <a:r>
              <a:rPr lang="tr-TR" dirty="0"/>
              <a:t>Projenin Çıktısın Yurtiçi ve Yurtdışı Benzerlerine Göre Karşılaştırılması</a:t>
            </a:r>
          </a:p>
        </p:txBody>
      </p:sp>
      <p:pic>
        <p:nvPicPr>
          <p:cNvPr id="5" name="Resim 4">
            <a:extLst>
              <a:ext uri="{FF2B5EF4-FFF2-40B4-BE49-F238E27FC236}">
                <a16:creationId xmlns:a16="http://schemas.microsoft.com/office/drawing/2014/main" id="{FC48B333-8582-569C-2FF3-4FDF73734D4F}"/>
              </a:ext>
            </a:extLst>
          </p:cNvPr>
          <p:cNvPicPr>
            <a:picLocks noChangeAspect="1"/>
          </p:cNvPicPr>
          <p:nvPr/>
        </p:nvPicPr>
        <p:blipFill>
          <a:blip r:embed="rId2"/>
          <a:stretch>
            <a:fillRect/>
          </a:stretch>
        </p:blipFill>
        <p:spPr>
          <a:xfrm>
            <a:off x="96644" y="1761893"/>
            <a:ext cx="8950712" cy="2468136"/>
          </a:xfrm>
          <a:prstGeom prst="rect">
            <a:avLst/>
          </a:prstGeom>
        </p:spPr>
      </p:pic>
    </p:spTree>
    <p:extLst>
      <p:ext uri="{BB962C8B-B14F-4D97-AF65-F5344CB8AC3E}">
        <p14:creationId xmlns:p14="http://schemas.microsoft.com/office/powerpoint/2010/main" val="13104263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07"/>
        <p:cNvGrpSpPr/>
        <p:nvPr/>
      </p:nvGrpSpPr>
      <p:grpSpPr>
        <a:xfrm>
          <a:off x="0" y="0"/>
          <a:ext cx="0" cy="0"/>
          <a:chOff x="0" y="0"/>
          <a:chExt cx="0" cy="0"/>
        </a:xfrm>
      </p:grpSpPr>
      <p:sp>
        <p:nvSpPr>
          <p:cNvPr id="2608" name="Google Shape;2608;p65"/>
          <p:cNvSpPr txBox="1">
            <a:spLocks noGrp="1"/>
          </p:cNvSpPr>
          <p:nvPr>
            <p:ph type="title"/>
          </p:nvPr>
        </p:nvSpPr>
        <p:spPr>
          <a:xfrm>
            <a:off x="335280" y="498913"/>
            <a:ext cx="8413342" cy="477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tr-TR" sz="2800" dirty="0">
                <a:solidFill>
                  <a:schemeClr val="accent3"/>
                </a:solidFill>
              </a:rPr>
              <a:t>Proje çıktısının ithalatın azaltılması ve ihracat potansiyeli</a:t>
            </a:r>
            <a:endParaRPr sz="2800" dirty="0">
              <a:solidFill>
                <a:schemeClr val="dk1"/>
              </a:solidFill>
            </a:endParaRPr>
          </a:p>
        </p:txBody>
      </p:sp>
      <p:sp>
        <p:nvSpPr>
          <p:cNvPr id="2612" name="Google Shape;2612;p65"/>
          <p:cNvSpPr txBox="1"/>
          <p:nvPr/>
        </p:nvSpPr>
        <p:spPr>
          <a:xfrm>
            <a:off x="61019" y="1685027"/>
            <a:ext cx="3633296" cy="3114858"/>
          </a:xfrm>
          <a:prstGeom prst="rect">
            <a:avLst/>
          </a:prstGeom>
          <a:noFill/>
          <a:ln>
            <a:noFill/>
          </a:ln>
        </p:spPr>
        <p:txBody>
          <a:bodyPr spcFirstLastPara="1" wrap="square" lIns="91425" tIns="91425" rIns="91425" bIns="91425" anchor="b" anchorCtr="0">
            <a:noAutofit/>
          </a:bodyPr>
          <a:lstStyle/>
          <a:p>
            <a:pPr marL="285750" lvl="0" indent="-285750" algn="l" rtl="0">
              <a:spcBef>
                <a:spcPts val="0"/>
              </a:spcBef>
              <a:spcAft>
                <a:spcPts val="0"/>
              </a:spcAft>
              <a:buFont typeface="Arial" panose="020B0604020202020204" pitchFamily="34" charset="0"/>
              <a:buChar char="•"/>
            </a:pPr>
            <a:r>
              <a:rPr lang="tr-TR" sz="1500" dirty="0">
                <a:solidFill>
                  <a:schemeClr val="tx1">
                    <a:lumMod val="50000"/>
                  </a:schemeClr>
                </a:solidFill>
                <a:latin typeface="Poppins"/>
                <a:ea typeface="Poppins"/>
                <a:cs typeface="Poppins"/>
                <a:sym typeface="Poppins"/>
              </a:rPr>
              <a:t>İthalatı Azaltma : Yerli AOI sistemi, yıllık ~20 M USD’lik ithalatı %30–50 azaltarak KOBİ’lerin ve büyük üreticilerin yüksek maliyetli yabancı çözümler yerine yerli ürünü tercih etmesini sağlar.</a:t>
            </a:r>
          </a:p>
          <a:p>
            <a:pPr marL="285750" lvl="0" indent="-285750" algn="l" rtl="0">
              <a:spcBef>
                <a:spcPts val="0"/>
              </a:spcBef>
              <a:spcAft>
                <a:spcPts val="0"/>
              </a:spcAft>
              <a:buFont typeface="Arial" panose="020B0604020202020204" pitchFamily="34" charset="0"/>
              <a:buChar char="•"/>
            </a:pPr>
            <a:endParaRPr lang="tr-TR" sz="1500" dirty="0">
              <a:solidFill>
                <a:schemeClr val="tx1">
                  <a:lumMod val="50000"/>
                </a:schemeClr>
              </a:solidFill>
              <a:latin typeface="Poppins"/>
              <a:ea typeface="Poppins"/>
              <a:cs typeface="Poppins"/>
              <a:sym typeface="Poppins"/>
            </a:endParaRPr>
          </a:p>
          <a:p>
            <a:pPr marL="285750" lvl="0" indent="-285750" algn="l" rtl="0">
              <a:spcBef>
                <a:spcPts val="0"/>
              </a:spcBef>
              <a:spcAft>
                <a:spcPts val="0"/>
              </a:spcAft>
              <a:buFont typeface="Arial" panose="020B0604020202020204" pitchFamily="34" charset="0"/>
              <a:buChar char="•"/>
            </a:pPr>
            <a:r>
              <a:rPr lang="tr-TR" sz="1500" dirty="0">
                <a:solidFill>
                  <a:schemeClr val="tx1">
                    <a:lumMod val="50000"/>
                  </a:schemeClr>
                </a:solidFill>
                <a:latin typeface="Poppins"/>
                <a:ea typeface="Poppins"/>
                <a:cs typeface="Poppins"/>
                <a:sym typeface="Poppins"/>
              </a:rPr>
              <a:t>İhracat ve Yeni Pazarlar Avrupa, Orta Doğu ve Kuzey Afrika’da ilk 5 yılda 200 adet satış ve 10 M USD ihracat hedeflenmekte; </a:t>
            </a:r>
            <a:r>
              <a:rPr lang="tr-TR" sz="1500" dirty="0" err="1">
                <a:solidFill>
                  <a:schemeClr val="tx1">
                    <a:lumMod val="50000"/>
                  </a:schemeClr>
                </a:solidFill>
                <a:latin typeface="Poppins"/>
                <a:ea typeface="Poppins"/>
                <a:cs typeface="Poppins"/>
                <a:sym typeface="Poppins"/>
              </a:rPr>
              <a:t>SaaS</a:t>
            </a:r>
            <a:r>
              <a:rPr lang="tr-TR" sz="1500" dirty="0">
                <a:solidFill>
                  <a:schemeClr val="tx1">
                    <a:lumMod val="50000"/>
                  </a:schemeClr>
                </a:solidFill>
                <a:latin typeface="Poppins"/>
                <a:ea typeface="Poppins"/>
                <a:cs typeface="Poppins"/>
                <a:sym typeface="Poppins"/>
              </a:rPr>
              <a:t> lisans modeli ile tekrarlayan gelir fırsatları yaratılır.</a:t>
            </a:r>
            <a:endParaRPr sz="1500" dirty="0">
              <a:solidFill>
                <a:schemeClr val="tx1">
                  <a:lumMod val="50000"/>
                </a:schemeClr>
              </a:solidFill>
              <a:latin typeface="Poppins"/>
              <a:ea typeface="Poppins"/>
              <a:cs typeface="Poppins"/>
              <a:sym typeface="Poppins"/>
            </a:endParaRPr>
          </a:p>
        </p:txBody>
      </p:sp>
      <p:grpSp>
        <p:nvGrpSpPr>
          <p:cNvPr id="2615" name="Google Shape;2615;p65"/>
          <p:cNvGrpSpPr/>
          <p:nvPr/>
        </p:nvGrpSpPr>
        <p:grpSpPr>
          <a:xfrm>
            <a:off x="3637280" y="1622931"/>
            <a:ext cx="5262880" cy="2706857"/>
            <a:chOff x="233350" y="949250"/>
            <a:chExt cx="7137300" cy="3802300"/>
          </a:xfrm>
        </p:grpSpPr>
        <p:sp>
          <p:nvSpPr>
            <p:cNvPr id="2616" name="Google Shape;2616;p65"/>
            <p:cNvSpPr/>
            <p:nvPr/>
          </p:nvSpPr>
          <p:spPr>
            <a:xfrm>
              <a:off x="4428450" y="2808675"/>
              <a:ext cx="1478900" cy="330100"/>
            </a:xfrm>
            <a:custGeom>
              <a:avLst/>
              <a:gdLst/>
              <a:ahLst/>
              <a:cxnLst/>
              <a:rect l="l" t="t" r="r" b="b"/>
              <a:pathLst>
                <a:path w="59156" h="13204" extrusionOk="0">
                  <a:moveTo>
                    <a:pt x="1" y="0"/>
                  </a:moveTo>
                  <a:lnTo>
                    <a:pt x="1" y="0"/>
                  </a:lnTo>
                  <a:close/>
                  <a:moveTo>
                    <a:pt x="59155" y="13203"/>
                  </a:moveTo>
                  <a:close/>
                </a:path>
              </a:pathLst>
            </a:custGeom>
            <a:solidFill>
              <a:schemeClr val="l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7" name="Google Shape;2617;p65"/>
            <p:cNvSpPr/>
            <p:nvPr/>
          </p:nvSpPr>
          <p:spPr>
            <a:xfrm>
              <a:off x="2909400" y="1076125"/>
              <a:ext cx="4118650" cy="3109225"/>
            </a:xfrm>
            <a:custGeom>
              <a:avLst/>
              <a:gdLst/>
              <a:ahLst/>
              <a:cxnLst/>
              <a:rect l="l" t="t" r="r" b="b"/>
              <a:pathLst>
                <a:path w="164746" h="124369" extrusionOk="0">
                  <a:moveTo>
                    <a:pt x="49520" y="11070"/>
                  </a:moveTo>
                  <a:cubicBezTo>
                    <a:pt x="49737" y="11070"/>
                    <a:pt x="49861" y="11136"/>
                    <a:pt x="49875" y="11358"/>
                  </a:cubicBezTo>
                  <a:cubicBezTo>
                    <a:pt x="49875" y="11575"/>
                    <a:pt x="49818" y="11698"/>
                    <a:pt x="49684" y="11698"/>
                  </a:cubicBezTo>
                  <a:cubicBezTo>
                    <a:pt x="49636" y="11698"/>
                    <a:pt x="49580" y="11683"/>
                    <a:pt x="49512" y="11651"/>
                  </a:cubicBezTo>
                  <a:cubicBezTo>
                    <a:pt x="49305" y="11565"/>
                    <a:pt x="49115" y="11444"/>
                    <a:pt x="48925" y="11323"/>
                  </a:cubicBezTo>
                  <a:lnTo>
                    <a:pt x="49339" y="11081"/>
                  </a:lnTo>
                  <a:cubicBezTo>
                    <a:pt x="49405" y="11074"/>
                    <a:pt x="49465" y="11070"/>
                    <a:pt x="49520" y="11070"/>
                  </a:cubicBezTo>
                  <a:close/>
                  <a:moveTo>
                    <a:pt x="46983" y="11081"/>
                  </a:moveTo>
                  <a:cubicBezTo>
                    <a:pt x="47014" y="11081"/>
                    <a:pt x="47051" y="11087"/>
                    <a:pt x="47093" y="11098"/>
                  </a:cubicBezTo>
                  <a:cubicBezTo>
                    <a:pt x="47369" y="11185"/>
                    <a:pt x="47870" y="11168"/>
                    <a:pt x="47767" y="11686"/>
                  </a:cubicBezTo>
                  <a:cubicBezTo>
                    <a:pt x="47732" y="11893"/>
                    <a:pt x="47888" y="12274"/>
                    <a:pt x="47490" y="12343"/>
                  </a:cubicBezTo>
                  <a:cubicBezTo>
                    <a:pt x="47110" y="12222"/>
                    <a:pt x="46834" y="11893"/>
                    <a:pt x="46799" y="11496"/>
                  </a:cubicBezTo>
                  <a:cubicBezTo>
                    <a:pt x="46784" y="11302"/>
                    <a:pt x="46782" y="11081"/>
                    <a:pt x="46983" y="11081"/>
                  </a:cubicBezTo>
                  <a:close/>
                  <a:moveTo>
                    <a:pt x="38158" y="11530"/>
                  </a:moveTo>
                  <a:cubicBezTo>
                    <a:pt x="38279" y="11530"/>
                    <a:pt x="38417" y="11703"/>
                    <a:pt x="38642" y="11876"/>
                  </a:cubicBezTo>
                  <a:cubicBezTo>
                    <a:pt x="38366" y="12118"/>
                    <a:pt x="38089" y="12360"/>
                    <a:pt x="37778" y="12585"/>
                  </a:cubicBezTo>
                  <a:cubicBezTo>
                    <a:pt x="35549" y="13967"/>
                    <a:pt x="35514" y="15903"/>
                    <a:pt x="37692" y="17268"/>
                  </a:cubicBezTo>
                  <a:cubicBezTo>
                    <a:pt x="38003" y="17458"/>
                    <a:pt x="38227" y="17631"/>
                    <a:pt x="38158" y="18080"/>
                  </a:cubicBezTo>
                  <a:cubicBezTo>
                    <a:pt x="38106" y="18529"/>
                    <a:pt x="37951" y="18599"/>
                    <a:pt x="37553" y="18737"/>
                  </a:cubicBezTo>
                  <a:cubicBezTo>
                    <a:pt x="36568" y="19117"/>
                    <a:pt x="36309" y="19981"/>
                    <a:pt x="36378" y="20949"/>
                  </a:cubicBezTo>
                  <a:cubicBezTo>
                    <a:pt x="36427" y="21679"/>
                    <a:pt x="36279" y="22143"/>
                    <a:pt x="35819" y="22143"/>
                  </a:cubicBezTo>
                  <a:cubicBezTo>
                    <a:pt x="35625" y="22143"/>
                    <a:pt x="35377" y="22061"/>
                    <a:pt x="35065" y="21882"/>
                  </a:cubicBezTo>
                  <a:cubicBezTo>
                    <a:pt x="34913" y="21798"/>
                    <a:pt x="34745" y="21754"/>
                    <a:pt x="34578" y="21754"/>
                  </a:cubicBezTo>
                  <a:cubicBezTo>
                    <a:pt x="34403" y="21754"/>
                    <a:pt x="34230" y="21802"/>
                    <a:pt x="34080" y="21899"/>
                  </a:cubicBezTo>
                  <a:cubicBezTo>
                    <a:pt x="33134" y="22372"/>
                    <a:pt x="32094" y="22613"/>
                    <a:pt x="31041" y="22613"/>
                  </a:cubicBezTo>
                  <a:cubicBezTo>
                    <a:pt x="30747" y="22613"/>
                    <a:pt x="30451" y="22594"/>
                    <a:pt x="30157" y="22556"/>
                  </a:cubicBezTo>
                  <a:cubicBezTo>
                    <a:pt x="29915" y="22521"/>
                    <a:pt x="29759" y="22608"/>
                    <a:pt x="29829" y="22262"/>
                  </a:cubicBezTo>
                  <a:lnTo>
                    <a:pt x="29829" y="22262"/>
                  </a:lnTo>
                  <a:lnTo>
                    <a:pt x="29829" y="22279"/>
                  </a:lnTo>
                  <a:cubicBezTo>
                    <a:pt x="29898" y="21986"/>
                    <a:pt x="29984" y="21882"/>
                    <a:pt x="30364" y="21830"/>
                  </a:cubicBezTo>
                  <a:cubicBezTo>
                    <a:pt x="31505" y="21675"/>
                    <a:pt x="32836" y="21467"/>
                    <a:pt x="33354" y="20361"/>
                  </a:cubicBezTo>
                  <a:cubicBezTo>
                    <a:pt x="33821" y="19342"/>
                    <a:pt x="33872" y="18184"/>
                    <a:pt x="34927" y="17458"/>
                  </a:cubicBezTo>
                  <a:cubicBezTo>
                    <a:pt x="35238" y="17216"/>
                    <a:pt x="34978" y="16836"/>
                    <a:pt x="34667" y="16594"/>
                  </a:cubicBezTo>
                  <a:cubicBezTo>
                    <a:pt x="33216" y="15436"/>
                    <a:pt x="33907" y="14572"/>
                    <a:pt x="35099" y="13846"/>
                  </a:cubicBezTo>
                  <a:cubicBezTo>
                    <a:pt x="35860" y="13380"/>
                    <a:pt x="36724" y="13086"/>
                    <a:pt x="37018" y="12066"/>
                  </a:cubicBezTo>
                  <a:cubicBezTo>
                    <a:pt x="37156" y="11582"/>
                    <a:pt x="37709" y="11548"/>
                    <a:pt x="38158" y="11530"/>
                  </a:cubicBezTo>
                  <a:close/>
                  <a:moveTo>
                    <a:pt x="46802" y="32066"/>
                  </a:moveTo>
                  <a:cubicBezTo>
                    <a:pt x="47245" y="32066"/>
                    <a:pt x="47720" y="32469"/>
                    <a:pt x="47888" y="33080"/>
                  </a:cubicBezTo>
                  <a:cubicBezTo>
                    <a:pt x="48059" y="33754"/>
                    <a:pt x="48393" y="34225"/>
                    <a:pt x="48918" y="34225"/>
                  </a:cubicBezTo>
                  <a:cubicBezTo>
                    <a:pt x="49080" y="34225"/>
                    <a:pt x="49261" y="34181"/>
                    <a:pt x="49460" y="34083"/>
                  </a:cubicBezTo>
                  <a:cubicBezTo>
                    <a:pt x="50103" y="33764"/>
                    <a:pt x="50701" y="33627"/>
                    <a:pt x="51269" y="33627"/>
                  </a:cubicBezTo>
                  <a:cubicBezTo>
                    <a:pt x="52489" y="33627"/>
                    <a:pt x="53566" y="34260"/>
                    <a:pt x="54628" y="35085"/>
                  </a:cubicBezTo>
                  <a:cubicBezTo>
                    <a:pt x="54818" y="35223"/>
                    <a:pt x="55008" y="35396"/>
                    <a:pt x="55163" y="35586"/>
                  </a:cubicBezTo>
                  <a:cubicBezTo>
                    <a:pt x="55543" y="36053"/>
                    <a:pt x="56684" y="36070"/>
                    <a:pt x="56321" y="36917"/>
                  </a:cubicBezTo>
                  <a:lnTo>
                    <a:pt x="56321" y="36934"/>
                  </a:lnTo>
                  <a:cubicBezTo>
                    <a:pt x="56149" y="37350"/>
                    <a:pt x="55751" y="37415"/>
                    <a:pt x="55318" y="37415"/>
                  </a:cubicBezTo>
                  <a:cubicBezTo>
                    <a:pt x="55122" y="37415"/>
                    <a:pt x="54919" y="37401"/>
                    <a:pt x="54727" y="37401"/>
                  </a:cubicBezTo>
                  <a:cubicBezTo>
                    <a:pt x="54620" y="37401"/>
                    <a:pt x="54517" y="37405"/>
                    <a:pt x="54420" y="37418"/>
                  </a:cubicBezTo>
                  <a:cubicBezTo>
                    <a:pt x="54278" y="37432"/>
                    <a:pt x="54136" y="37440"/>
                    <a:pt x="53995" y="37440"/>
                  </a:cubicBezTo>
                  <a:cubicBezTo>
                    <a:pt x="53292" y="37440"/>
                    <a:pt x="52602" y="37262"/>
                    <a:pt x="51983" y="36917"/>
                  </a:cubicBezTo>
                  <a:cubicBezTo>
                    <a:pt x="51332" y="36539"/>
                    <a:pt x="50680" y="36418"/>
                    <a:pt x="50028" y="36418"/>
                  </a:cubicBezTo>
                  <a:cubicBezTo>
                    <a:pt x="48867" y="36418"/>
                    <a:pt x="47706" y="36802"/>
                    <a:pt x="46545" y="36802"/>
                  </a:cubicBezTo>
                  <a:cubicBezTo>
                    <a:pt x="46302" y="36802"/>
                    <a:pt x="46058" y="36785"/>
                    <a:pt x="45814" y="36744"/>
                  </a:cubicBezTo>
                  <a:cubicBezTo>
                    <a:pt x="44881" y="36588"/>
                    <a:pt x="44552" y="36105"/>
                    <a:pt x="44673" y="35241"/>
                  </a:cubicBezTo>
                  <a:cubicBezTo>
                    <a:pt x="44846" y="34083"/>
                    <a:pt x="45537" y="33115"/>
                    <a:pt x="46263" y="32320"/>
                  </a:cubicBezTo>
                  <a:cubicBezTo>
                    <a:pt x="46417" y="32145"/>
                    <a:pt x="46607" y="32066"/>
                    <a:pt x="46802" y="32066"/>
                  </a:cubicBezTo>
                  <a:close/>
                  <a:moveTo>
                    <a:pt x="64554" y="31370"/>
                  </a:moveTo>
                  <a:cubicBezTo>
                    <a:pt x="64860" y="31370"/>
                    <a:pt x="65185" y="31437"/>
                    <a:pt x="65532" y="31594"/>
                  </a:cubicBezTo>
                  <a:cubicBezTo>
                    <a:pt x="65878" y="31767"/>
                    <a:pt x="65930" y="32251"/>
                    <a:pt x="65636" y="32493"/>
                  </a:cubicBezTo>
                  <a:cubicBezTo>
                    <a:pt x="64063" y="34065"/>
                    <a:pt x="64184" y="35085"/>
                    <a:pt x="65895" y="36588"/>
                  </a:cubicBezTo>
                  <a:cubicBezTo>
                    <a:pt x="67243" y="37815"/>
                    <a:pt x="67762" y="39544"/>
                    <a:pt x="68211" y="41237"/>
                  </a:cubicBezTo>
                  <a:cubicBezTo>
                    <a:pt x="68364" y="41802"/>
                    <a:pt x="68057" y="41990"/>
                    <a:pt x="67435" y="41990"/>
                  </a:cubicBezTo>
                  <a:cubicBezTo>
                    <a:pt x="67353" y="41990"/>
                    <a:pt x="67266" y="41986"/>
                    <a:pt x="67174" y="41980"/>
                  </a:cubicBezTo>
                  <a:cubicBezTo>
                    <a:pt x="66517" y="41064"/>
                    <a:pt x="64271" y="41825"/>
                    <a:pt x="64547" y="39146"/>
                  </a:cubicBezTo>
                  <a:lnTo>
                    <a:pt x="64547" y="39146"/>
                  </a:lnTo>
                  <a:lnTo>
                    <a:pt x="64547" y="39181"/>
                  </a:lnTo>
                  <a:cubicBezTo>
                    <a:pt x="64685" y="37885"/>
                    <a:pt x="63113" y="36295"/>
                    <a:pt x="62076" y="35050"/>
                  </a:cubicBezTo>
                  <a:cubicBezTo>
                    <a:pt x="61281" y="34100"/>
                    <a:pt x="61385" y="33288"/>
                    <a:pt x="62076" y="32683"/>
                  </a:cubicBezTo>
                  <a:cubicBezTo>
                    <a:pt x="62786" y="32052"/>
                    <a:pt x="63577" y="31370"/>
                    <a:pt x="64554" y="31370"/>
                  </a:cubicBezTo>
                  <a:close/>
                  <a:moveTo>
                    <a:pt x="30705" y="33465"/>
                  </a:moveTo>
                  <a:cubicBezTo>
                    <a:pt x="30874" y="33465"/>
                    <a:pt x="31043" y="33637"/>
                    <a:pt x="31090" y="33720"/>
                  </a:cubicBezTo>
                  <a:cubicBezTo>
                    <a:pt x="31920" y="35120"/>
                    <a:pt x="33579" y="35258"/>
                    <a:pt x="34719" y="36226"/>
                  </a:cubicBezTo>
                  <a:cubicBezTo>
                    <a:pt x="36205" y="37487"/>
                    <a:pt x="36275" y="39354"/>
                    <a:pt x="37191" y="40822"/>
                  </a:cubicBezTo>
                  <a:cubicBezTo>
                    <a:pt x="37484" y="41289"/>
                    <a:pt x="37571" y="41980"/>
                    <a:pt x="37968" y="42274"/>
                  </a:cubicBezTo>
                  <a:cubicBezTo>
                    <a:pt x="38403" y="42594"/>
                    <a:pt x="39075" y="43217"/>
                    <a:pt x="39556" y="43217"/>
                  </a:cubicBezTo>
                  <a:cubicBezTo>
                    <a:pt x="39725" y="43217"/>
                    <a:pt x="39870" y="43141"/>
                    <a:pt x="39973" y="42948"/>
                  </a:cubicBezTo>
                  <a:cubicBezTo>
                    <a:pt x="40336" y="42274"/>
                    <a:pt x="41234" y="41289"/>
                    <a:pt x="40543" y="40183"/>
                  </a:cubicBezTo>
                  <a:cubicBezTo>
                    <a:pt x="40301" y="39803"/>
                    <a:pt x="39610" y="39215"/>
                    <a:pt x="40284" y="38904"/>
                  </a:cubicBezTo>
                  <a:cubicBezTo>
                    <a:pt x="40592" y="38765"/>
                    <a:pt x="41024" y="38302"/>
                    <a:pt x="41439" y="38302"/>
                  </a:cubicBezTo>
                  <a:cubicBezTo>
                    <a:pt x="41746" y="38302"/>
                    <a:pt x="42043" y="38557"/>
                    <a:pt x="42271" y="39388"/>
                  </a:cubicBezTo>
                  <a:cubicBezTo>
                    <a:pt x="42782" y="41200"/>
                    <a:pt x="43748" y="43327"/>
                    <a:pt x="46038" y="43327"/>
                  </a:cubicBezTo>
                  <a:cubicBezTo>
                    <a:pt x="46150" y="43327"/>
                    <a:pt x="46266" y="43321"/>
                    <a:pt x="46384" y="43311"/>
                  </a:cubicBezTo>
                  <a:cubicBezTo>
                    <a:pt x="46463" y="43304"/>
                    <a:pt x="46542" y="43300"/>
                    <a:pt x="46620" y="43300"/>
                  </a:cubicBezTo>
                  <a:cubicBezTo>
                    <a:pt x="47585" y="43300"/>
                    <a:pt x="48526" y="43802"/>
                    <a:pt x="49487" y="43802"/>
                  </a:cubicBezTo>
                  <a:cubicBezTo>
                    <a:pt x="49955" y="43802"/>
                    <a:pt x="50429" y="43683"/>
                    <a:pt x="50912" y="43328"/>
                  </a:cubicBezTo>
                  <a:cubicBezTo>
                    <a:pt x="51106" y="43191"/>
                    <a:pt x="51242" y="43135"/>
                    <a:pt x="51336" y="43135"/>
                  </a:cubicBezTo>
                  <a:cubicBezTo>
                    <a:pt x="51643" y="43135"/>
                    <a:pt x="51508" y="43736"/>
                    <a:pt x="51534" y="44054"/>
                  </a:cubicBezTo>
                  <a:cubicBezTo>
                    <a:pt x="51845" y="45488"/>
                    <a:pt x="50843" y="46629"/>
                    <a:pt x="50618" y="47942"/>
                  </a:cubicBezTo>
                  <a:cubicBezTo>
                    <a:pt x="50585" y="48144"/>
                    <a:pt x="50240" y="48444"/>
                    <a:pt x="50046" y="48444"/>
                  </a:cubicBezTo>
                  <a:cubicBezTo>
                    <a:pt x="50041" y="48444"/>
                    <a:pt x="50036" y="48444"/>
                    <a:pt x="50031" y="48444"/>
                  </a:cubicBezTo>
                  <a:cubicBezTo>
                    <a:pt x="49523" y="48389"/>
                    <a:pt x="49010" y="48372"/>
                    <a:pt x="48494" y="48372"/>
                  </a:cubicBezTo>
                  <a:cubicBezTo>
                    <a:pt x="47534" y="48372"/>
                    <a:pt x="46564" y="48433"/>
                    <a:pt x="45600" y="48433"/>
                  </a:cubicBezTo>
                  <a:cubicBezTo>
                    <a:pt x="43779" y="48433"/>
                    <a:pt x="41984" y="48215"/>
                    <a:pt x="40336" y="46957"/>
                  </a:cubicBezTo>
                  <a:cubicBezTo>
                    <a:pt x="40033" y="46726"/>
                    <a:pt x="39675" y="46623"/>
                    <a:pt x="39308" y="46623"/>
                  </a:cubicBezTo>
                  <a:cubicBezTo>
                    <a:pt x="38250" y="46623"/>
                    <a:pt x="37116" y="47478"/>
                    <a:pt x="37000" y="48582"/>
                  </a:cubicBezTo>
                  <a:cubicBezTo>
                    <a:pt x="36972" y="48947"/>
                    <a:pt x="36796" y="49426"/>
                    <a:pt x="36527" y="49426"/>
                  </a:cubicBezTo>
                  <a:cubicBezTo>
                    <a:pt x="36465" y="49426"/>
                    <a:pt x="36398" y="49400"/>
                    <a:pt x="36326" y="49342"/>
                  </a:cubicBezTo>
                  <a:cubicBezTo>
                    <a:pt x="35376" y="48582"/>
                    <a:pt x="34045" y="48772"/>
                    <a:pt x="33147" y="47752"/>
                  </a:cubicBezTo>
                  <a:cubicBezTo>
                    <a:pt x="32334" y="46819"/>
                    <a:pt x="30900" y="46785"/>
                    <a:pt x="29673" y="46525"/>
                  </a:cubicBezTo>
                  <a:cubicBezTo>
                    <a:pt x="28913" y="46370"/>
                    <a:pt x="27807" y="46422"/>
                    <a:pt x="28567" y="44953"/>
                  </a:cubicBezTo>
                  <a:cubicBezTo>
                    <a:pt x="28982" y="44158"/>
                    <a:pt x="29034" y="43000"/>
                    <a:pt x="28515" y="42257"/>
                  </a:cubicBezTo>
                  <a:cubicBezTo>
                    <a:pt x="28230" y="41853"/>
                    <a:pt x="27848" y="41722"/>
                    <a:pt x="27412" y="41722"/>
                  </a:cubicBezTo>
                  <a:cubicBezTo>
                    <a:pt x="27028" y="41722"/>
                    <a:pt x="26602" y="41823"/>
                    <a:pt x="26165" y="41928"/>
                  </a:cubicBezTo>
                  <a:cubicBezTo>
                    <a:pt x="25497" y="42091"/>
                    <a:pt x="24818" y="42128"/>
                    <a:pt x="24133" y="42128"/>
                  </a:cubicBezTo>
                  <a:cubicBezTo>
                    <a:pt x="23569" y="42128"/>
                    <a:pt x="23001" y="42103"/>
                    <a:pt x="22432" y="42103"/>
                  </a:cubicBezTo>
                  <a:cubicBezTo>
                    <a:pt x="21707" y="42103"/>
                    <a:pt x="20980" y="42143"/>
                    <a:pt x="20255" y="42326"/>
                  </a:cubicBezTo>
                  <a:cubicBezTo>
                    <a:pt x="19287" y="42585"/>
                    <a:pt x="18319" y="42862"/>
                    <a:pt x="17559" y="43380"/>
                  </a:cubicBezTo>
                  <a:cubicBezTo>
                    <a:pt x="17082" y="43705"/>
                    <a:pt x="16613" y="43798"/>
                    <a:pt x="16149" y="43798"/>
                  </a:cubicBezTo>
                  <a:cubicBezTo>
                    <a:pt x="15538" y="43798"/>
                    <a:pt x="14935" y="43638"/>
                    <a:pt x="14326" y="43638"/>
                  </a:cubicBezTo>
                  <a:cubicBezTo>
                    <a:pt x="14292" y="43638"/>
                    <a:pt x="14258" y="43638"/>
                    <a:pt x="14223" y="43639"/>
                  </a:cubicBezTo>
                  <a:cubicBezTo>
                    <a:pt x="14120" y="43622"/>
                    <a:pt x="14016" y="43570"/>
                    <a:pt x="13930" y="43466"/>
                  </a:cubicBezTo>
                  <a:cubicBezTo>
                    <a:pt x="14043" y="43169"/>
                    <a:pt x="14308" y="43115"/>
                    <a:pt x="14562" y="43115"/>
                  </a:cubicBezTo>
                  <a:cubicBezTo>
                    <a:pt x="14617" y="43115"/>
                    <a:pt x="14672" y="43118"/>
                    <a:pt x="14725" y="43121"/>
                  </a:cubicBezTo>
                  <a:cubicBezTo>
                    <a:pt x="14838" y="43129"/>
                    <a:pt x="14949" y="43134"/>
                    <a:pt x="15058" y="43134"/>
                  </a:cubicBezTo>
                  <a:cubicBezTo>
                    <a:pt x="16723" y="43134"/>
                    <a:pt x="17967" y="42165"/>
                    <a:pt x="18388" y="40771"/>
                  </a:cubicBezTo>
                  <a:cubicBezTo>
                    <a:pt x="18976" y="38921"/>
                    <a:pt x="20808" y="38282"/>
                    <a:pt x="21482" y="37090"/>
                  </a:cubicBezTo>
                  <a:cubicBezTo>
                    <a:pt x="22174" y="35865"/>
                    <a:pt x="22770" y="35535"/>
                    <a:pt x="23579" y="35535"/>
                  </a:cubicBezTo>
                  <a:cubicBezTo>
                    <a:pt x="23899" y="35535"/>
                    <a:pt x="24254" y="35587"/>
                    <a:pt x="24661" y="35655"/>
                  </a:cubicBezTo>
                  <a:cubicBezTo>
                    <a:pt x="24682" y="35658"/>
                    <a:pt x="24703" y="35660"/>
                    <a:pt x="24725" y="35660"/>
                  </a:cubicBezTo>
                  <a:cubicBezTo>
                    <a:pt x="25065" y="35660"/>
                    <a:pt x="25513" y="35293"/>
                    <a:pt x="25854" y="35033"/>
                  </a:cubicBezTo>
                  <a:cubicBezTo>
                    <a:pt x="26267" y="34730"/>
                    <a:pt x="26584" y="34570"/>
                    <a:pt x="26849" y="34570"/>
                  </a:cubicBezTo>
                  <a:cubicBezTo>
                    <a:pt x="27249" y="34570"/>
                    <a:pt x="27529" y="34935"/>
                    <a:pt x="27841" y="35724"/>
                  </a:cubicBezTo>
                  <a:cubicBezTo>
                    <a:pt x="28325" y="36969"/>
                    <a:pt x="29742" y="37574"/>
                    <a:pt x="30952" y="38161"/>
                  </a:cubicBezTo>
                  <a:cubicBezTo>
                    <a:pt x="31712" y="38524"/>
                    <a:pt x="32732" y="38852"/>
                    <a:pt x="32680" y="39716"/>
                  </a:cubicBezTo>
                  <a:cubicBezTo>
                    <a:pt x="32594" y="40753"/>
                    <a:pt x="31488" y="40546"/>
                    <a:pt x="30710" y="40615"/>
                  </a:cubicBezTo>
                  <a:cubicBezTo>
                    <a:pt x="30312" y="40650"/>
                    <a:pt x="29794" y="40598"/>
                    <a:pt x="29673" y="41134"/>
                  </a:cubicBezTo>
                  <a:cubicBezTo>
                    <a:pt x="29552" y="41669"/>
                    <a:pt x="30036" y="41825"/>
                    <a:pt x="30382" y="42032"/>
                  </a:cubicBezTo>
                  <a:cubicBezTo>
                    <a:pt x="30898" y="42336"/>
                    <a:pt x="31474" y="42934"/>
                    <a:pt x="32011" y="42934"/>
                  </a:cubicBezTo>
                  <a:cubicBezTo>
                    <a:pt x="32175" y="42934"/>
                    <a:pt x="32336" y="42878"/>
                    <a:pt x="32490" y="42741"/>
                  </a:cubicBezTo>
                  <a:cubicBezTo>
                    <a:pt x="33354" y="41963"/>
                    <a:pt x="33890" y="40788"/>
                    <a:pt x="34512" y="39751"/>
                  </a:cubicBezTo>
                  <a:cubicBezTo>
                    <a:pt x="34586" y="39617"/>
                    <a:pt x="34289" y="39329"/>
                    <a:pt x="34602" y="39329"/>
                  </a:cubicBezTo>
                  <a:cubicBezTo>
                    <a:pt x="34653" y="39329"/>
                    <a:pt x="34719" y="39337"/>
                    <a:pt x="34806" y="39354"/>
                  </a:cubicBezTo>
                  <a:cubicBezTo>
                    <a:pt x="34890" y="39373"/>
                    <a:pt x="34965" y="39381"/>
                    <a:pt x="35031" y="39381"/>
                  </a:cubicBezTo>
                  <a:cubicBezTo>
                    <a:pt x="35567" y="39381"/>
                    <a:pt x="35557" y="38814"/>
                    <a:pt x="35341" y="38507"/>
                  </a:cubicBezTo>
                  <a:cubicBezTo>
                    <a:pt x="34806" y="37781"/>
                    <a:pt x="34546" y="36658"/>
                    <a:pt x="33561" y="36468"/>
                  </a:cubicBezTo>
                  <a:cubicBezTo>
                    <a:pt x="32248" y="36208"/>
                    <a:pt x="31591" y="35206"/>
                    <a:pt x="30727" y="34411"/>
                  </a:cubicBezTo>
                  <a:cubicBezTo>
                    <a:pt x="30468" y="34169"/>
                    <a:pt x="30278" y="33910"/>
                    <a:pt x="30485" y="33599"/>
                  </a:cubicBezTo>
                  <a:cubicBezTo>
                    <a:pt x="30551" y="33501"/>
                    <a:pt x="30628" y="33465"/>
                    <a:pt x="30705" y="33465"/>
                  </a:cubicBezTo>
                  <a:close/>
                  <a:moveTo>
                    <a:pt x="65829" y="50622"/>
                  </a:moveTo>
                  <a:cubicBezTo>
                    <a:pt x="66138" y="50622"/>
                    <a:pt x="66376" y="50877"/>
                    <a:pt x="66569" y="51209"/>
                  </a:cubicBezTo>
                  <a:cubicBezTo>
                    <a:pt x="67601" y="52923"/>
                    <a:pt x="68767" y="54401"/>
                    <a:pt x="70703" y="54401"/>
                  </a:cubicBezTo>
                  <a:cubicBezTo>
                    <a:pt x="71167" y="54401"/>
                    <a:pt x="71676" y="54316"/>
                    <a:pt x="72237" y="54129"/>
                  </a:cubicBezTo>
                  <a:cubicBezTo>
                    <a:pt x="72263" y="54119"/>
                    <a:pt x="72291" y="54114"/>
                    <a:pt x="72320" y="54114"/>
                  </a:cubicBezTo>
                  <a:cubicBezTo>
                    <a:pt x="72487" y="54114"/>
                    <a:pt x="72701" y="54260"/>
                    <a:pt x="72877" y="54319"/>
                  </a:cubicBezTo>
                  <a:cubicBezTo>
                    <a:pt x="72687" y="54406"/>
                    <a:pt x="72514" y="54527"/>
                    <a:pt x="72358" y="54665"/>
                  </a:cubicBezTo>
                  <a:lnTo>
                    <a:pt x="72358" y="54682"/>
                  </a:lnTo>
                  <a:cubicBezTo>
                    <a:pt x="71675" y="55659"/>
                    <a:pt x="71022" y="56681"/>
                    <a:pt x="69648" y="56681"/>
                  </a:cubicBezTo>
                  <a:cubicBezTo>
                    <a:pt x="69564" y="56681"/>
                    <a:pt x="69476" y="56678"/>
                    <a:pt x="69386" y="56669"/>
                  </a:cubicBezTo>
                  <a:cubicBezTo>
                    <a:pt x="69196" y="56600"/>
                    <a:pt x="68850" y="56549"/>
                    <a:pt x="68850" y="56445"/>
                  </a:cubicBezTo>
                  <a:cubicBezTo>
                    <a:pt x="68660" y="54216"/>
                    <a:pt x="66258" y="53559"/>
                    <a:pt x="65532" y="51727"/>
                  </a:cubicBezTo>
                  <a:cubicBezTo>
                    <a:pt x="65394" y="51381"/>
                    <a:pt x="64945" y="50932"/>
                    <a:pt x="65584" y="50673"/>
                  </a:cubicBezTo>
                  <a:cubicBezTo>
                    <a:pt x="65670" y="50638"/>
                    <a:pt x="65752" y="50622"/>
                    <a:pt x="65829" y="50622"/>
                  </a:cubicBezTo>
                  <a:close/>
                  <a:moveTo>
                    <a:pt x="50497" y="52695"/>
                  </a:moveTo>
                  <a:lnTo>
                    <a:pt x="50497" y="52695"/>
                  </a:lnTo>
                  <a:cubicBezTo>
                    <a:pt x="51016" y="52885"/>
                    <a:pt x="51863" y="52937"/>
                    <a:pt x="52001" y="53265"/>
                  </a:cubicBezTo>
                  <a:cubicBezTo>
                    <a:pt x="53055" y="55840"/>
                    <a:pt x="55734" y="57464"/>
                    <a:pt x="56114" y="60420"/>
                  </a:cubicBezTo>
                  <a:cubicBezTo>
                    <a:pt x="56252" y="61439"/>
                    <a:pt x="57323" y="61802"/>
                    <a:pt x="57859" y="62580"/>
                  </a:cubicBezTo>
                  <a:cubicBezTo>
                    <a:pt x="59294" y="64654"/>
                    <a:pt x="60106" y="66952"/>
                    <a:pt x="60763" y="69337"/>
                  </a:cubicBezTo>
                  <a:cubicBezTo>
                    <a:pt x="58533" y="67643"/>
                    <a:pt x="56615" y="65656"/>
                    <a:pt x="55336" y="63133"/>
                  </a:cubicBezTo>
                  <a:cubicBezTo>
                    <a:pt x="55198" y="62874"/>
                    <a:pt x="55008" y="62614"/>
                    <a:pt x="55008" y="62355"/>
                  </a:cubicBezTo>
                  <a:cubicBezTo>
                    <a:pt x="54990" y="58916"/>
                    <a:pt x="52139" y="56739"/>
                    <a:pt x="51189" y="53697"/>
                  </a:cubicBezTo>
                  <a:cubicBezTo>
                    <a:pt x="51085" y="53334"/>
                    <a:pt x="50739" y="53040"/>
                    <a:pt x="50497" y="52695"/>
                  </a:cubicBezTo>
                  <a:close/>
                  <a:moveTo>
                    <a:pt x="87976" y="1"/>
                  </a:moveTo>
                  <a:cubicBezTo>
                    <a:pt x="87018" y="1"/>
                    <a:pt x="85745" y="1010"/>
                    <a:pt x="84455" y="1127"/>
                  </a:cubicBezTo>
                  <a:cubicBezTo>
                    <a:pt x="83776" y="1176"/>
                    <a:pt x="83111" y="1512"/>
                    <a:pt x="82448" y="1512"/>
                  </a:cubicBezTo>
                  <a:cubicBezTo>
                    <a:pt x="82403" y="1512"/>
                    <a:pt x="82358" y="1511"/>
                    <a:pt x="82313" y="1507"/>
                  </a:cubicBezTo>
                  <a:cubicBezTo>
                    <a:pt x="82281" y="1506"/>
                    <a:pt x="82250" y="1506"/>
                    <a:pt x="82218" y="1506"/>
                  </a:cubicBezTo>
                  <a:cubicBezTo>
                    <a:pt x="80376" y="1506"/>
                    <a:pt x="79245" y="3375"/>
                    <a:pt x="77443" y="3375"/>
                  </a:cubicBezTo>
                  <a:cubicBezTo>
                    <a:pt x="77340" y="3375"/>
                    <a:pt x="77235" y="3369"/>
                    <a:pt x="77128" y="3356"/>
                  </a:cubicBezTo>
                  <a:cubicBezTo>
                    <a:pt x="77026" y="3344"/>
                    <a:pt x="76928" y="3335"/>
                    <a:pt x="76837" y="3335"/>
                  </a:cubicBezTo>
                  <a:cubicBezTo>
                    <a:pt x="76434" y="3335"/>
                    <a:pt x="76136" y="3491"/>
                    <a:pt x="75953" y="4082"/>
                  </a:cubicBezTo>
                  <a:cubicBezTo>
                    <a:pt x="75843" y="4459"/>
                    <a:pt x="75132" y="4980"/>
                    <a:pt x="74758" y="4980"/>
                  </a:cubicBezTo>
                  <a:cubicBezTo>
                    <a:pt x="74720" y="4980"/>
                    <a:pt x="74687" y="4974"/>
                    <a:pt x="74657" y="4964"/>
                  </a:cubicBezTo>
                  <a:cubicBezTo>
                    <a:pt x="73910" y="4715"/>
                    <a:pt x="73366" y="4590"/>
                    <a:pt x="73013" y="4590"/>
                  </a:cubicBezTo>
                  <a:cubicBezTo>
                    <a:pt x="72190" y="4590"/>
                    <a:pt x="72409" y="5268"/>
                    <a:pt x="73534" y="6623"/>
                  </a:cubicBezTo>
                  <a:cubicBezTo>
                    <a:pt x="73585" y="6692"/>
                    <a:pt x="73499" y="6882"/>
                    <a:pt x="73482" y="7003"/>
                  </a:cubicBezTo>
                  <a:cubicBezTo>
                    <a:pt x="73413" y="6968"/>
                    <a:pt x="73292" y="6951"/>
                    <a:pt x="73240" y="6882"/>
                  </a:cubicBezTo>
                  <a:cubicBezTo>
                    <a:pt x="72877" y="6381"/>
                    <a:pt x="72324" y="5914"/>
                    <a:pt x="72220" y="5344"/>
                  </a:cubicBezTo>
                  <a:cubicBezTo>
                    <a:pt x="72065" y="4531"/>
                    <a:pt x="71961" y="3840"/>
                    <a:pt x="71010" y="3650"/>
                  </a:cubicBezTo>
                  <a:cubicBezTo>
                    <a:pt x="70839" y="3615"/>
                    <a:pt x="70680" y="3599"/>
                    <a:pt x="70533" y="3599"/>
                  </a:cubicBezTo>
                  <a:cubicBezTo>
                    <a:pt x="69359" y="3599"/>
                    <a:pt x="68898" y="4626"/>
                    <a:pt x="68315" y="5517"/>
                  </a:cubicBezTo>
                  <a:cubicBezTo>
                    <a:pt x="67865" y="6208"/>
                    <a:pt x="68349" y="6536"/>
                    <a:pt x="68729" y="6934"/>
                  </a:cubicBezTo>
                  <a:cubicBezTo>
                    <a:pt x="68798" y="7003"/>
                    <a:pt x="68850" y="7089"/>
                    <a:pt x="68902" y="7176"/>
                  </a:cubicBezTo>
                  <a:cubicBezTo>
                    <a:pt x="68817" y="7188"/>
                    <a:pt x="68731" y="7200"/>
                    <a:pt x="68645" y="7200"/>
                  </a:cubicBezTo>
                  <a:cubicBezTo>
                    <a:pt x="68610" y="7200"/>
                    <a:pt x="68575" y="7198"/>
                    <a:pt x="68539" y="7193"/>
                  </a:cubicBezTo>
                  <a:cubicBezTo>
                    <a:pt x="67376" y="7024"/>
                    <a:pt x="66212" y="6691"/>
                    <a:pt x="65033" y="6691"/>
                  </a:cubicBezTo>
                  <a:cubicBezTo>
                    <a:pt x="65003" y="6691"/>
                    <a:pt x="64974" y="6691"/>
                    <a:pt x="64945" y="6692"/>
                  </a:cubicBezTo>
                  <a:cubicBezTo>
                    <a:pt x="64584" y="6692"/>
                    <a:pt x="63909" y="6196"/>
                    <a:pt x="63437" y="6196"/>
                  </a:cubicBezTo>
                  <a:cubicBezTo>
                    <a:pt x="63072" y="6196"/>
                    <a:pt x="62827" y="6492"/>
                    <a:pt x="62940" y="7538"/>
                  </a:cubicBezTo>
                  <a:cubicBezTo>
                    <a:pt x="62940" y="7608"/>
                    <a:pt x="62525" y="7711"/>
                    <a:pt x="62283" y="7798"/>
                  </a:cubicBezTo>
                  <a:cubicBezTo>
                    <a:pt x="61879" y="7955"/>
                    <a:pt x="61464" y="8005"/>
                    <a:pt x="61043" y="8005"/>
                  </a:cubicBezTo>
                  <a:cubicBezTo>
                    <a:pt x="60325" y="8005"/>
                    <a:pt x="59591" y="7860"/>
                    <a:pt x="58870" y="7860"/>
                  </a:cubicBezTo>
                  <a:cubicBezTo>
                    <a:pt x="58295" y="7860"/>
                    <a:pt x="57729" y="7952"/>
                    <a:pt x="57185" y="8282"/>
                  </a:cubicBezTo>
                  <a:cubicBezTo>
                    <a:pt x="56736" y="8610"/>
                    <a:pt x="56304" y="8938"/>
                    <a:pt x="55837" y="9267"/>
                  </a:cubicBezTo>
                  <a:cubicBezTo>
                    <a:pt x="55671" y="9381"/>
                    <a:pt x="55417" y="9527"/>
                    <a:pt x="55226" y="9527"/>
                  </a:cubicBezTo>
                  <a:cubicBezTo>
                    <a:pt x="55100" y="9527"/>
                    <a:pt x="55001" y="9463"/>
                    <a:pt x="54973" y="9284"/>
                  </a:cubicBezTo>
                  <a:cubicBezTo>
                    <a:pt x="54819" y="8258"/>
                    <a:pt x="54209" y="8003"/>
                    <a:pt x="53545" y="8003"/>
                  </a:cubicBezTo>
                  <a:cubicBezTo>
                    <a:pt x="53313" y="8003"/>
                    <a:pt x="53075" y="8034"/>
                    <a:pt x="52848" y="8074"/>
                  </a:cubicBezTo>
                  <a:cubicBezTo>
                    <a:pt x="51897" y="8264"/>
                    <a:pt x="52416" y="9232"/>
                    <a:pt x="52295" y="9854"/>
                  </a:cubicBezTo>
                  <a:cubicBezTo>
                    <a:pt x="52156" y="10615"/>
                    <a:pt x="51344" y="10096"/>
                    <a:pt x="50998" y="10545"/>
                  </a:cubicBezTo>
                  <a:cubicBezTo>
                    <a:pt x="50949" y="10609"/>
                    <a:pt x="50910" y="10635"/>
                    <a:pt x="50880" y="10635"/>
                  </a:cubicBezTo>
                  <a:cubicBezTo>
                    <a:pt x="50805" y="10635"/>
                    <a:pt x="50789" y="10469"/>
                    <a:pt x="50826" y="10321"/>
                  </a:cubicBezTo>
                  <a:cubicBezTo>
                    <a:pt x="51033" y="8990"/>
                    <a:pt x="50221" y="8541"/>
                    <a:pt x="49115" y="8161"/>
                  </a:cubicBezTo>
                  <a:cubicBezTo>
                    <a:pt x="46903" y="7400"/>
                    <a:pt x="44535" y="7176"/>
                    <a:pt x="42392" y="6070"/>
                  </a:cubicBezTo>
                  <a:cubicBezTo>
                    <a:pt x="41667" y="5697"/>
                    <a:pt x="40852" y="5536"/>
                    <a:pt x="40032" y="5536"/>
                  </a:cubicBezTo>
                  <a:cubicBezTo>
                    <a:pt x="39367" y="5536"/>
                    <a:pt x="38699" y="5642"/>
                    <a:pt x="38072" y="5828"/>
                  </a:cubicBezTo>
                  <a:cubicBezTo>
                    <a:pt x="36033" y="6432"/>
                    <a:pt x="33838" y="6502"/>
                    <a:pt x="31989" y="7642"/>
                  </a:cubicBezTo>
                  <a:cubicBezTo>
                    <a:pt x="31263" y="8074"/>
                    <a:pt x="29206" y="7296"/>
                    <a:pt x="30226" y="9457"/>
                  </a:cubicBezTo>
                  <a:cubicBezTo>
                    <a:pt x="30278" y="9578"/>
                    <a:pt x="29984" y="9854"/>
                    <a:pt x="29863" y="10079"/>
                  </a:cubicBezTo>
                  <a:cubicBezTo>
                    <a:pt x="28653" y="12412"/>
                    <a:pt x="26234" y="13224"/>
                    <a:pt x="24229" y="14555"/>
                  </a:cubicBezTo>
                  <a:cubicBezTo>
                    <a:pt x="22536" y="15661"/>
                    <a:pt x="23486" y="17112"/>
                    <a:pt x="24022" y="18236"/>
                  </a:cubicBezTo>
                  <a:cubicBezTo>
                    <a:pt x="24328" y="18880"/>
                    <a:pt x="24972" y="19241"/>
                    <a:pt x="25627" y="19241"/>
                  </a:cubicBezTo>
                  <a:cubicBezTo>
                    <a:pt x="26008" y="19241"/>
                    <a:pt x="26393" y="19119"/>
                    <a:pt x="26718" y="18858"/>
                  </a:cubicBezTo>
                  <a:cubicBezTo>
                    <a:pt x="27228" y="18470"/>
                    <a:pt x="27609" y="18306"/>
                    <a:pt x="27903" y="18306"/>
                  </a:cubicBezTo>
                  <a:cubicBezTo>
                    <a:pt x="28524" y="18306"/>
                    <a:pt x="28748" y="19042"/>
                    <a:pt x="28947" y="19946"/>
                  </a:cubicBezTo>
                  <a:cubicBezTo>
                    <a:pt x="28982" y="20223"/>
                    <a:pt x="28999" y="20499"/>
                    <a:pt x="28982" y="20776"/>
                  </a:cubicBezTo>
                  <a:cubicBezTo>
                    <a:pt x="28774" y="20551"/>
                    <a:pt x="28446" y="20396"/>
                    <a:pt x="28342" y="20119"/>
                  </a:cubicBezTo>
                  <a:cubicBezTo>
                    <a:pt x="28124" y="19474"/>
                    <a:pt x="27849" y="19234"/>
                    <a:pt x="27528" y="19234"/>
                  </a:cubicBezTo>
                  <a:cubicBezTo>
                    <a:pt x="27212" y="19234"/>
                    <a:pt x="26853" y="19465"/>
                    <a:pt x="26459" y="19774"/>
                  </a:cubicBezTo>
                  <a:cubicBezTo>
                    <a:pt x="25646" y="20379"/>
                    <a:pt x="25958" y="21260"/>
                    <a:pt x="26130" y="21899"/>
                  </a:cubicBezTo>
                  <a:cubicBezTo>
                    <a:pt x="26459" y="23092"/>
                    <a:pt x="25802" y="23420"/>
                    <a:pt x="24938" y="23627"/>
                  </a:cubicBezTo>
                  <a:cubicBezTo>
                    <a:pt x="23901" y="23852"/>
                    <a:pt x="23072" y="24267"/>
                    <a:pt x="22553" y="25269"/>
                  </a:cubicBezTo>
                  <a:cubicBezTo>
                    <a:pt x="22273" y="25790"/>
                    <a:pt x="21682" y="26043"/>
                    <a:pt x="21157" y="26043"/>
                  </a:cubicBezTo>
                  <a:cubicBezTo>
                    <a:pt x="21003" y="26043"/>
                    <a:pt x="20855" y="26021"/>
                    <a:pt x="20721" y="25978"/>
                  </a:cubicBezTo>
                  <a:cubicBezTo>
                    <a:pt x="20116" y="25788"/>
                    <a:pt x="20963" y="25390"/>
                    <a:pt x="20946" y="24993"/>
                  </a:cubicBezTo>
                  <a:cubicBezTo>
                    <a:pt x="20929" y="24543"/>
                    <a:pt x="20738" y="24129"/>
                    <a:pt x="20410" y="23835"/>
                  </a:cubicBezTo>
                  <a:cubicBezTo>
                    <a:pt x="19477" y="22798"/>
                    <a:pt x="18354" y="21709"/>
                    <a:pt x="18215" y="20327"/>
                  </a:cubicBezTo>
                  <a:cubicBezTo>
                    <a:pt x="18098" y="19205"/>
                    <a:pt x="17332" y="17921"/>
                    <a:pt x="16200" y="17921"/>
                  </a:cubicBezTo>
                  <a:cubicBezTo>
                    <a:pt x="16163" y="17921"/>
                    <a:pt x="16127" y="17922"/>
                    <a:pt x="16090" y="17925"/>
                  </a:cubicBezTo>
                  <a:cubicBezTo>
                    <a:pt x="15105" y="17976"/>
                    <a:pt x="14068" y="18391"/>
                    <a:pt x="13930" y="19221"/>
                  </a:cubicBezTo>
                  <a:cubicBezTo>
                    <a:pt x="13670" y="20430"/>
                    <a:pt x="14137" y="21709"/>
                    <a:pt x="15122" y="22470"/>
                  </a:cubicBezTo>
                  <a:cubicBezTo>
                    <a:pt x="15952" y="23109"/>
                    <a:pt x="15952" y="23161"/>
                    <a:pt x="15589" y="23489"/>
                  </a:cubicBezTo>
                  <a:cubicBezTo>
                    <a:pt x="14448" y="24526"/>
                    <a:pt x="14915" y="26116"/>
                    <a:pt x="14292" y="27377"/>
                  </a:cubicBezTo>
                  <a:cubicBezTo>
                    <a:pt x="14143" y="27687"/>
                    <a:pt x="14420" y="27822"/>
                    <a:pt x="14760" y="27822"/>
                  </a:cubicBezTo>
                  <a:cubicBezTo>
                    <a:pt x="14932" y="27822"/>
                    <a:pt x="15121" y="27787"/>
                    <a:pt x="15278" y="27723"/>
                  </a:cubicBezTo>
                  <a:cubicBezTo>
                    <a:pt x="16510" y="27249"/>
                    <a:pt x="17772" y="26919"/>
                    <a:pt x="19089" y="26919"/>
                  </a:cubicBezTo>
                  <a:cubicBezTo>
                    <a:pt x="19212" y="26919"/>
                    <a:pt x="19336" y="26922"/>
                    <a:pt x="19460" y="26928"/>
                  </a:cubicBezTo>
                  <a:lnTo>
                    <a:pt x="19874" y="26928"/>
                  </a:lnTo>
                  <a:cubicBezTo>
                    <a:pt x="19840" y="26997"/>
                    <a:pt x="19823" y="27136"/>
                    <a:pt x="19753" y="27153"/>
                  </a:cubicBezTo>
                  <a:cubicBezTo>
                    <a:pt x="18630" y="27585"/>
                    <a:pt x="17507" y="28138"/>
                    <a:pt x="16349" y="28414"/>
                  </a:cubicBezTo>
                  <a:cubicBezTo>
                    <a:pt x="15692" y="28570"/>
                    <a:pt x="14915" y="28432"/>
                    <a:pt x="14707" y="29209"/>
                  </a:cubicBezTo>
                  <a:cubicBezTo>
                    <a:pt x="14500" y="30004"/>
                    <a:pt x="15260" y="30194"/>
                    <a:pt x="15813" y="30505"/>
                  </a:cubicBezTo>
                  <a:cubicBezTo>
                    <a:pt x="17161" y="31318"/>
                    <a:pt x="17369" y="32493"/>
                    <a:pt x="16867" y="33910"/>
                  </a:cubicBezTo>
                  <a:cubicBezTo>
                    <a:pt x="16664" y="34503"/>
                    <a:pt x="16349" y="34660"/>
                    <a:pt x="15995" y="34660"/>
                  </a:cubicBezTo>
                  <a:cubicBezTo>
                    <a:pt x="15626" y="34660"/>
                    <a:pt x="15216" y="34489"/>
                    <a:pt x="14846" y="34463"/>
                  </a:cubicBezTo>
                  <a:cubicBezTo>
                    <a:pt x="13916" y="34396"/>
                    <a:pt x="12987" y="34203"/>
                    <a:pt x="12042" y="34203"/>
                  </a:cubicBezTo>
                  <a:cubicBezTo>
                    <a:pt x="12003" y="34203"/>
                    <a:pt x="11964" y="34203"/>
                    <a:pt x="11925" y="34204"/>
                  </a:cubicBezTo>
                  <a:cubicBezTo>
                    <a:pt x="10957" y="34221"/>
                    <a:pt x="9834" y="34446"/>
                    <a:pt x="9989" y="35759"/>
                  </a:cubicBezTo>
                  <a:cubicBezTo>
                    <a:pt x="10128" y="37072"/>
                    <a:pt x="9834" y="38196"/>
                    <a:pt x="9592" y="39440"/>
                  </a:cubicBezTo>
                  <a:cubicBezTo>
                    <a:pt x="9385" y="40425"/>
                    <a:pt x="8693" y="42136"/>
                    <a:pt x="10542" y="42464"/>
                  </a:cubicBezTo>
                  <a:cubicBezTo>
                    <a:pt x="12305" y="42758"/>
                    <a:pt x="12668" y="43173"/>
                    <a:pt x="11735" y="44693"/>
                  </a:cubicBezTo>
                  <a:cubicBezTo>
                    <a:pt x="11389" y="45298"/>
                    <a:pt x="10888" y="45817"/>
                    <a:pt x="10300" y="46180"/>
                  </a:cubicBezTo>
                  <a:cubicBezTo>
                    <a:pt x="9108" y="46871"/>
                    <a:pt x="8175" y="47752"/>
                    <a:pt x="8313" y="49342"/>
                  </a:cubicBezTo>
                  <a:cubicBezTo>
                    <a:pt x="8365" y="49964"/>
                    <a:pt x="8140" y="50707"/>
                    <a:pt x="7535" y="50967"/>
                  </a:cubicBezTo>
                  <a:cubicBezTo>
                    <a:pt x="5168" y="52021"/>
                    <a:pt x="3768" y="53991"/>
                    <a:pt x="2662" y="56168"/>
                  </a:cubicBezTo>
                  <a:cubicBezTo>
                    <a:pt x="1781" y="57931"/>
                    <a:pt x="122" y="59469"/>
                    <a:pt x="1279" y="61888"/>
                  </a:cubicBezTo>
                  <a:cubicBezTo>
                    <a:pt x="1936" y="63236"/>
                    <a:pt x="1573" y="64792"/>
                    <a:pt x="830" y="66209"/>
                  </a:cubicBezTo>
                  <a:cubicBezTo>
                    <a:pt x="1" y="67781"/>
                    <a:pt x="744" y="70477"/>
                    <a:pt x="2126" y="71687"/>
                  </a:cubicBezTo>
                  <a:cubicBezTo>
                    <a:pt x="2420" y="71946"/>
                    <a:pt x="2662" y="72240"/>
                    <a:pt x="2818" y="72586"/>
                  </a:cubicBezTo>
                  <a:cubicBezTo>
                    <a:pt x="4027" y="75040"/>
                    <a:pt x="5462" y="77303"/>
                    <a:pt x="7881" y="78755"/>
                  </a:cubicBezTo>
                  <a:cubicBezTo>
                    <a:pt x="8455" y="79100"/>
                    <a:pt x="9053" y="79742"/>
                    <a:pt x="9645" y="79742"/>
                  </a:cubicBezTo>
                  <a:cubicBezTo>
                    <a:pt x="9766" y="79742"/>
                    <a:pt x="9887" y="79715"/>
                    <a:pt x="10007" y="79654"/>
                  </a:cubicBezTo>
                  <a:cubicBezTo>
                    <a:pt x="12824" y="78254"/>
                    <a:pt x="16142" y="79844"/>
                    <a:pt x="18889" y="77874"/>
                  </a:cubicBezTo>
                  <a:cubicBezTo>
                    <a:pt x="19326" y="77562"/>
                    <a:pt x="19938" y="77352"/>
                    <a:pt x="20558" y="77352"/>
                  </a:cubicBezTo>
                  <a:cubicBezTo>
                    <a:pt x="21313" y="77352"/>
                    <a:pt x="22079" y="77663"/>
                    <a:pt x="22553" y="78479"/>
                  </a:cubicBezTo>
                  <a:cubicBezTo>
                    <a:pt x="23034" y="79313"/>
                    <a:pt x="23538" y="79650"/>
                    <a:pt x="24283" y="79650"/>
                  </a:cubicBezTo>
                  <a:cubicBezTo>
                    <a:pt x="24448" y="79650"/>
                    <a:pt x="24626" y="79633"/>
                    <a:pt x="24817" y="79602"/>
                  </a:cubicBezTo>
                  <a:cubicBezTo>
                    <a:pt x="24994" y="79574"/>
                    <a:pt x="25161" y="79561"/>
                    <a:pt x="25317" y="79561"/>
                  </a:cubicBezTo>
                  <a:cubicBezTo>
                    <a:pt x="26715" y="79561"/>
                    <a:pt x="27271" y="80640"/>
                    <a:pt x="26960" y="82194"/>
                  </a:cubicBezTo>
                  <a:cubicBezTo>
                    <a:pt x="26683" y="83611"/>
                    <a:pt x="25750" y="85218"/>
                    <a:pt x="26545" y="86480"/>
                  </a:cubicBezTo>
                  <a:cubicBezTo>
                    <a:pt x="27461" y="87966"/>
                    <a:pt x="28515" y="89400"/>
                    <a:pt x="29206" y="90973"/>
                  </a:cubicBezTo>
                  <a:cubicBezTo>
                    <a:pt x="30416" y="93721"/>
                    <a:pt x="31298" y="96641"/>
                    <a:pt x="29777" y="99631"/>
                  </a:cubicBezTo>
                  <a:cubicBezTo>
                    <a:pt x="28809" y="101515"/>
                    <a:pt x="28619" y="103502"/>
                    <a:pt x="29535" y="105369"/>
                  </a:cubicBezTo>
                  <a:cubicBezTo>
                    <a:pt x="30503" y="107321"/>
                    <a:pt x="31228" y="109274"/>
                    <a:pt x="31488" y="111469"/>
                  </a:cubicBezTo>
                  <a:cubicBezTo>
                    <a:pt x="31712" y="113456"/>
                    <a:pt x="31695" y="115599"/>
                    <a:pt x="33371" y="117172"/>
                  </a:cubicBezTo>
                  <a:cubicBezTo>
                    <a:pt x="34322" y="118088"/>
                    <a:pt x="34581" y="119436"/>
                    <a:pt x="35013" y="120645"/>
                  </a:cubicBezTo>
                  <a:cubicBezTo>
                    <a:pt x="35393" y="121717"/>
                    <a:pt x="34546" y="123065"/>
                    <a:pt x="35843" y="123998"/>
                  </a:cubicBezTo>
                  <a:cubicBezTo>
                    <a:pt x="36206" y="124270"/>
                    <a:pt x="36549" y="124368"/>
                    <a:pt x="36881" y="124368"/>
                  </a:cubicBezTo>
                  <a:cubicBezTo>
                    <a:pt x="37735" y="124368"/>
                    <a:pt x="38515" y="123721"/>
                    <a:pt x="39372" y="123721"/>
                  </a:cubicBezTo>
                  <a:cubicBezTo>
                    <a:pt x="39388" y="123721"/>
                    <a:pt x="39404" y="123721"/>
                    <a:pt x="39420" y="123721"/>
                  </a:cubicBezTo>
                  <a:cubicBezTo>
                    <a:pt x="39526" y="123724"/>
                    <a:pt x="39630" y="123725"/>
                    <a:pt x="39734" y="123725"/>
                  </a:cubicBezTo>
                  <a:cubicBezTo>
                    <a:pt x="44937" y="123725"/>
                    <a:pt x="47636" y="120353"/>
                    <a:pt x="49754" y="116100"/>
                  </a:cubicBezTo>
                  <a:cubicBezTo>
                    <a:pt x="50186" y="115236"/>
                    <a:pt x="49720" y="113957"/>
                    <a:pt x="50826" y="113508"/>
                  </a:cubicBezTo>
                  <a:cubicBezTo>
                    <a:pt x="52761" y="112713"/>
                    <a:pt x="53193" y="111175"/>
                    <a:pt x="52692" y="109499"/>
                  </a:cubicBezTo>
                  <a:cubicBezTo>
                    <a:pt x="51949" y="107028"/>
                    <a:pt x="53297" y="106112"/>
                    <a:pt x="55181" y="105282"/>
                  </a:cubicBezTo>
                  <a:cubicBezTo>
                    <a:pt x="57773" y="104107"/>
                    <a:pt x="59449" y="98370"/>
                    <a:pt x="57963" y="96071"/>
                  </a:cubicBezTo>
                  <a:cubicBezTo>
                    <a:pt x="56770" y="94239"/>
                    <a:pt x="57099" y="92217"/>
                    <a:pt x="57444" y="90316"/>
                  </a:cubicBezTo>
                  <a:cubicBezTo>
                    <a:pt x="57911" y="87621"/>
                    <a:pt x="59933" y="85823"/>
                    <a:pt x="61851" y="84164"/>
                  </a:cubicBezTo>
                  <a:cubicBezTo>
                    <a:pt x="65601" y="80915"/>
                    <a:pt x="68055" y="76992"/>
                    <a:pt x="69109" y="72171"/>
                  </a:cubicBezTo>
                  <a:cubicBezTo>
                    <a:pt x="69271" y="71459"/>
                    <a:pt x="69266" y="70656"/>
                    <a:pt x="68371" y="70656"/>
                  </a:cubicBezTo>
                  <a:cubicBezTo>
                    <a:pt x="68311" y="70656"/>
                    <a:pt x="68246" y="70660"/>
                    <a:pt x="68176" y="70667"/>
                  </a:cubicBezTo>
                  <a:cubicBezTo>
                    <a:pt x="67157" y="70788"/>
                    <a:pt x="66154" y="71151"/>
                    <a:pt x="65152" y="71462"/>
                  </a:cubicBezTo>
                  <a:cubicBezTo>
                    <a:pt x="63960" y="71826"/>
                    <a:pt x="63201" y="72060"/>
                    <a:pt x="62664" y="72060"/>
                  </a:cubicBezTo>
                  <a:cubicBezTo>
                    <a:pt x="61727" y="72060"/>
                    <a:pt x="61469" y="71346"/>
                    <a:pt x="60772" y="69363"/>
                  </a:cubicBezTo>
                  <a:lnTo>
                    <a:pt x="60772" y="69363"/>
                  </a:lnTo>
                  <a:cubicBezTo>
                    <a:pt x="61180" y="69747"/>
                    <a:pt x="61467" y="70422"/>
                    <a:pt x="62074" y="70422"/>
                  </a:cubicBezTo>
                  <a:cubicBezTo>
                    <a:pt x="62180" y="70422"/>
                    <a:pt x="62295" y="70402"/>
                    <a:pt x="62422" y="70356"/>
                  </a:cubicBezTo>
                  <a:cubicBezTo>
                    <a:pt x="63925" y="69769"/>
                    <a:pt x="65359" y="68957"/>
                    <a:pt x="66897" y="68455"/>
                  </a:cubicBezTo>
                  <a:cubicBezTo>
                    <a:pt x="68660" y="67868"/>
                    <a:pt x="69732" y="66209"/>
                    <a:pt x="71391" y="65639"/>
                  </a:cubicBezTo>
                  <a:cubicBezTo>
                    <a:pt x="73706" y="64844"/>
                    <a:pt x="76713" y="61716"/>
                    <a:pt x="76852" y="59383"/>
                  </a:cubicBezTo>
                  <a:cubicBezTo>
                    <a:pt x="76834" y="59072"/>
                    <a:pt x="76713" y="58778"/>
                    <a:pt x="76506" y="58553"/>
                  </a:cubicBezTo>
                  <a:cubicBezTo>
                    <a:pt x="75918" y="57810"/>
                    <a:pt x="75279" y="57153"/>
                    <a:pt x="74294" y="56894"/>
                  </a:cubicBezTo>
                  <a:cubicBezTo>
                    <a:pt x="73724" y="56739"/>
                    <a:pt x="73378" y="56151"/>
                    <a:pt x="73516" y="55581"/>
                  </a:cubicBezTo>
                  <a:cubicBezTo>
                    <a:pt x="73547" y="55481"/>
                    <a:pt x="73596" y="55443"/>
                    <a:pt x="73658" y="55443"/>
                  </a:cubicBezTo>
                  <a:cubicBezTo>
                    <a:pt x="73842" y="55443"/>
                    <a:pt x="74139" y="55775"/>
                    <a:pt x="74398" y="55788"/>
                  </a:cubicBezTo>
                  <a:cubicBezTo>
                    <a:pt x="75366" y="55855"/>
                    <a:pt x="76333" y="56083"/>
                    <a:pt x="77301" y="56083"/>
                  </a:cubicBezTo>
                  <a:cubicBezTo>
                    <a:pt x="77336" y="56083"/>
                    <a:pt x="77370" y="56083"/>
                    <a:pt x="77405" y="56082"/>
                  </a:cubicBezTo>
                  <a:cubicBezTo>
                    <a:pt x="77727" y="56077"/>
                    <a:pt x="78047" y="56073"/>
                    <a:pt x="78365" y="56073"/>
                  </a:cubicBezTo>
                  <a:cubicBezTo>
                    <a:pt x="81373" y="56073"/>
                    <a:pt x="84145" y="56432"/>
                    <a:pt x="85786" y="59746"/>
                  </a:cubicBezTo>
                  <a:cubicBezTo>
                    <a:pt x="86136" y="60461"/>
                    <a:pt x="86996" y="61297"/>
                    <a:pt x="88011" y="61297"/>
                  </a:cubicBezTo>
                  <a:cubicBezTo>
                    <a:pt x="88148" y="61297"/>
                    <a:pt x="88288" y="61282"/>
                    <a:pt x="88430" y="61249"/>
                  </a:cubicBezTo>
                  <a:cubicBezTo>
                    <a:pt x="88585" y="61214"/>
                    <a:pt x="88707" y="61197"/>
                    <a:pt x="88805" y="61197"/>
                  </a:cubicBezTo>
                  <a:cubicBezTo>
                    <a:pt x="89186" y="61197"/>
                    <a:pt x="89184" y="61451"/>
                    <a:pt x="89225" y="61837"/>
                  </a:cubicBezTo>
                  <a:cubicBezTo>
                    <a:pt x="89830" y="66554"/>
                    <a:pt x="91990" y="70685"/>
                    <a:pt x="94133" y="74832"/>
                  </a:cubicBezTo>
                  <a:cubicBezTo>
                    <a:pt x="94475" y="75487"/>
                    <a:pt x="94875" y="75911"/>
                    <a:pt x="95290" y="75911"/>
                  </a:cubicBezTo>
                  <a:cubicBezTo>
                    <a:pt x="95652" y="75911"/>
                    <a:pt x="96025" y="75588"/>
                    <a:pt x="96380" y="74815"/>
                  </a:cubicBezTo>
                  <a:cubicBezTo>
                    <a:pt x="96622" y="74297"/>
                    <a:pt x="97036" y="73847"/>
                    <a:pt x="97382" y="73381"/>
                  </a:cubicBezTo>
                  <a:lnTo>
                    <a:pt x="97538" y="73225"/>
                  </a:lnTo>
                  <a:cubicBezTo>
                    <a:pt x="98212" y="71618"/>
                    <a:pt x="98056" y="69993"/>
                    <a:pt x="97831" y="68317"/>
                  </a:cubicBezTo>
                  <a:cubicBezTo>
                    <a:pt x="97762" y="67833"/>
                    <a:pt x="97589" y="67211"/>
                    <a:pt x="98194" y="67073"/>
                  </a:cubicBezTo>
                  <a:cubicBezTo>
                    <a:pt x="99784" y="66693"/>
                    <a:pt x="100268" y="65258"/>
                    <a:pt x="101149" y="64187"/>
                  </a:cubicBezTo>
                  <a:cubicBezTo>
                    <a:pt x="102117" y="63029"/>
                    <a:pt x="103137" y="61629"/>
                    <a:pt x="104243" y="60903"/>
                  </a:cubicBezTo>
                  <a:cubicBezTo>
                    <a:pt x="104825" y="60515"/>
                    <a:pt x="105739" y="59942"/>
                    <a:pt x="106690" y="59942"/>
                  </a:cubicBezTo>
                  <a:cubicBezTo>
                    <a:pt x="107432" y="59942"/>
                    <a:pt x="108196" y="60292"/>
                    <a:pt x="108840" y="61353"/>
                  </a:cubicBezTo>
                  <a:cubicBezTo>
                    <a:pt x="109600" y="62632"/>
                    <a:pt x="110965" y="63565"/>
                    <a:pt x="111017" y="65258"/>
                  </a:cubicBezTo>
                  <a:cubicBezTo>
                    <a:pt x="111034" y="65777"/>
                    <a:pt x="110793" y="66433"/>
                    <a:pt x="111536" y="66693"/>
                  </a:cubicBezTo>
                  <a:cubicBezTo>
                    <a:pt x="111822" y="66788"/>
                    <a:pt x="112112" y="66862"/>
                    <a:pt x="112391" y="66862"/>
                  </a:cubicBezTo>
                  <a:cubicBezTo>
                    <a:pt x="112769" y="66862"/>
                    <a:pt x="113129" y="66727"/>
                    <a:pt x="113437" y="66330"/>
                  </a:cubicBezTo>
                  <a:cubicBezTo>
                    <a:pt x="113540" y="66205"/>
                    <a:pt x="113700" y="66031"/>
                    <a:pt x="113856" y="66031"/>
                  </a:cubicBezTo>
                  <a:cubicBezTo>
                    <a:pt x="113960" y="66031"/>
                    <a:pt x="114062" y="66109"/>
                    <a:pt x="114145" y="66330"/>
                  </a:cubicBezTo>
                  <a:cubicBezTo>
                    <a:pt x="114543" y="67470"/>
                    <a:pt x="114802" y="68663"/>
                    <a:pt x="115286" y="69769"/>
                  </a:cubicBezTo>
                  <a:cubicBezTo>
                    <a:pt x="116271" y="72033"/>
                    <a:pt x="114940" y="74677"/>
                    <a:pt x="116858" y="76871"/>
                  </a:cubicBezTo>
                  <a:cubicBezTo>
                    <a:pt x="118241" y="78461"/>
                    <a:pt x="118362" y="80915"/>
                    <a:pt x="119900" y="82540"/>
                  </a:cubicBezTo>
                  <a:cubicBezTo>
                    <a:pt x="120401" y="82799"/>
                    <a:pt x="120885" y="83058"/>
                    <a:pt x="121386" y="83300"/>
                  </a:cubicBezTo>
                  <a:cubicBezTo>
                    <a:pt x="121538" y="83368"/>
                    <a:pt x="121699" y="83403"/>
                    <a:pt x="121846" y="83403"/>
                  </a:cubicBezTo>
                  <a:cubicBezTo>
                    <a:pt x="122184" y="83403"/>
                    <a:pt x="122445" y="83219"/>
                    <a:pt x="122337" y="82834"/>
                  </a:cubicBezTo>
                  <a:cubicBezTo>
                    <a:pt x="121818" y="80915"/>
                    <a:pt x="121991" y="78790"/>
                    <a:pt x="119969" y="77355"/>
                  </a:cubicBezTo>
                  <a:cubicBezTo>
                    <a:pt x="118414" y="76249"/>
                    <a:pt x="117239" y="74521"/>
                    <a:pt x="117463" y="72378"/>
                  </a:cubicBezTo>
                  <a:cubicBezTo>
                    <a:pt x="117528" y="71821"/>
                    <a:pt x="116912" y="70437"/>
                    <a:pt x="117695" y="70437"/>
                  </a:cubicBezTo>
                  <a:cubicBezTo>
                    <a:pt x="117955" y="70437"/>
                    <a:pt x="118371" y="70590"/>
                    <a:pt x="119019" y="70979"/>
                  </a:cubicBezTo>
                  <a:cubicBezTo>
                    <a:pt x="120194" y="71704"/>
                    <a:pt x="121386" y="72655"/>
                    <a:pt x="121749" y="73605"/>
                  </a:cubicBezTo>
                  <a:cubicBezTo>
                    <a:pt x="122096" y="74553"/>
                    <a:pt x="122434" y="74868"/>
                    <a:pt x="122776" y="74868"/>
                  </a:cubicBezTo>
                  <a:cubicBezTo>
                    <a:pt x="123251" y="74868"/>
                    <a:pt x="123732" y="74261"/>
                    <a:pt x="124255" y="73899"/>
                  </a:cubicBezTo>
                  <a:cubicBezTo>
                    <a:pt x="124531" y="73709"/>
                    <a:pt x="124721" y="73363"/>
                    <a:pt x="125015" y="73208"/>
                  </a:cubicBezTo>
                  <a:cubicBezTo>
                    <a:pt x="126743" y="72292"/>
                    <a:pt x="127210" y="70961"/>
                    <a:pt x="126743" y="69043"/>
                  </a:cubicBezTo>
                  <a:cubicBezTo>
                    <a:pt x="126294" y="67159"/>
                    <a:pt x="125292" y="65725"/>
                    <a:pt x="123892" y="64533"/>
                  </a:cubicBezTo>
                  <a:cubicBezTo>
                    <a:pt x="122596" y="63409"/>
                    <a:pt x="122285" y="62459"/>
                    <a:pt x="123546" y="61059"/>
                  </a:cubicBezTo>
                  <a:cubicBezTo>
                    <a:pt x="123952" y="60621"/>
                    <a:pt x="124332" y="60388"/>
                    <a:pt x="124705" y="60388"/>
                  </a:cubicBezTo>
                  <a:cubicBezTo>
                    <a:pt x="124936" y="60388"/>
                    <a:pt x="125164" y="60477"/>
                    <a:pt x="125395" y="60661"/>
                  </a:cubicBezTo>
                  <a:cubicBezTo>
                    <a:pt x="126000" y="61145"/>
                    <a:pt x="125810" y="61750"/>
                    <a:pt x="125119" y="62234"/>
                  </a:cubicBezTo>
                  <a:cubicBezTo>
                    <a:pt x="124618" y="62580"/>
                    <a:pt x="124445" y="63219"/>
                    <a:pt x="125050" y="63651"/>
                  </a:cubicBezTo>
                  <a:cubicBezTo>
                    <a:pt x="125442" y="63952"/>
                    <a:pt x="125858" y="64171"/>
                    <a:pt x="126268" y="64171"/>
                  </a:cubicBezTo>
                  <a:cubicBezTo>
                    <a:pt x="126635" y="64171"/>
                    <a:pt x="126996" y="63996"/>
                    <a:pt x="127331" y="63547"/>
                  </a:cubicBezTo>
                  <a:cubicBezTo>
                    <a:pt x="127694" y="63046"/>
                    <a:pt x="128247" y="62407"/>
                    <a:pt x="127469" y="61940"/>
                  </a:cubicBezTo>
                  <a:cubicBezTo>
                    <a:pt x="126398" y="61318"/>
                    <a:pt x="127037" y="61042"/>
                    <a:pt x="127590" y="60696"/>
                  </a:cubicBezTo>
                  <a:cubicBezTo>
                    <a:pt x="130061" y="59210"/>
                    <a:pt x="133449" y="59106"/>
                    <a:pt x="134693" y="55788"/>
                  </a:cubicBezTo>
                  <a:cubicBezTo>
                    <a:pt x="135298" y="54146"/>
                    <a:pt x="136093" y="52591"/>
                    <a:pt x="135851" y="50725"/>
                  </a:cubicBezTo>
                  <a:cubicBezTo>
                    <a:pt x="135522" y="48288"/>
                    <a:pt x="133932" y="46629"/>
                    <a:pt x="132498" y="44918"/>
                  </a:cubicBezTo>
                  <a:cubicBezTo>
                    <a:pt x="131772" y="44054"/>
                    <a:pt x="131859" y="43622"/>
                    <a:pt x="132775" y="43173"/>
                  </a:cubicBezTo>
                  <a:cubicBezTo>
                    <a:pt x="133120" y="43017"/>
                    <a:pt x="133397" y="42793"/>
                    <a:pt x="133362" y="42378"/>
                  </a:cubicBezTo>
                  <a:cubicBezTo>
                    <a:pt x="133345" y="41980"/>
                    <a:pt x="133051" y="41635"/>
                    <a:pt x="132671" y="41548"/>
                  </a:cubicBezTo>
                  <a:cubicBezTo>
                    <a:pt x="132227" y="41462"/>
                    <a:pt x="131713" y="41297"/>
                    <a:pt x="131292" y="41297"/>
                  </a:cubicBezTo>
                  <a:cubicBezTo>
                    <a:pt x="131122" y="41297"/>
                    <a:pt x="130968" y="41323"/>
                    <a:pt x="130839" y="41393"/>
                  </a:cubicBezTo>
                  <a:cubicBezTo>
                    <a:pt x="130667" y="41486"/>
                    <a:pt x="130517" y="41524"/>
                    <a:pt x="130385" y="41524"/>
                  </a:cubicBezTo>
                  <a:cubicBezTo>
                    <a:pt x="129751" y="41524"/>
                    <a:pt x="129496" y="40648"/>
                    <a:pt x="128935" y="40648"/>
                  </a:cubicBezTo>
                  <a:cubicBezTo>
                    <a:pt x="128871" y="40648"/>
                    <a:pt x="128804" y="40659"/>
                    <a:pt x="128731" y="40684"/>
                  </a:cubicBezTo>
                  <a:cubicBezTo>
                    <a:pt x="129025" y="40425"/>
                    <a:pt x="129336" y="40166"/>
                    <a:pt x="129612" y="39889"/>
                  </a:cubicBezTo>
                  <a:cubicBezTo>
                    <a:pt x="129699" y="39786"/>
                    <a:pt x="129768" y="39647"/>
                    <a:pt x="129802" y="39509"/>
                  </a:cubicBezTo>
                  <a:cubicBezTo>
                    <a:pt x="129896" y="39229"/>
                    <a:pt x="130059" y="38963"/>
                    <a:pt x="130355" y="38963"/>
                  </a:cubicBezTo>
                  <a:cubicBezTo>
                    <a:pt x="130388" y="38963"/>
                    <a:pt x="130423" y="38966"/>
                    <a:pt x="130459" y="38973"/>
                  </a:cubicBezTo>
                  <a:cubicBezTo>
                    <a:pt x="130822" y="39025"/>
                    <a:pt x="130718" y="39405"/>
                    <a:pt x="130753" y="39665"/>
                  </a:cubicBezTo>
                  <a:cubicBezTo>
                    <a:pt x="130885" y="40368"/>
                    <a:pt x="131150" y="40680"/>
                    <a:pt x="131522" y="40680"/>
                  </a:cubicBezTo>
                  <a:cubicBezTo>
                    <a:pt x="131781" y="40680"/>
                    <a:pt x="132092" y="40529"/>
                    <a:pt x="132446" y="40252"/>
                  </a:cubicBezTo>
                  <a:cubicBezTo>
                    <a:pt x="132816" y="39963"/>
                    <a:pt x="133198" y="39825"/>
                    <a:pt x="133552" y="39825"/>
                  </a:cubicBezTo>
                  <a:cubicBezTo>
                    <a:pt x="134190" y="39825"/>
                    <a:pt x="134735" y="40276"/>
                    <a:pt x="134935" y="41099"/>
                  </a:cubicBezTo>
                  <a:cubicBezTo>
                    <a:pt x="135004" y="41410"/>
                    <a:pt x="135246" y="41911"/>
                    <a:pt x="135436" y="41928"/>
                  </a:cubicBezTo>
                  <a:cubicBezTo>
                    <a:pt x="136836" y="42067"/>
                    <a:pt x="137130" y="43259"/>
                    <a:pt x="137441" y="44192"/>
                  </a:cubicBezTo>
                  <a:cubicBezTo>
                    <a:pt x="137757" y="45176"/>
                    <a:pt x="138205" y="45491"/>
                    <a:pt x="138710" y="45491"/>
                  </a:cubicBezTo>
                  <a:cubicBezTo>
                    <a:pt x="139226" y="45491"/>
                    <a:pt x="139803" y="45163"/>
                    <a:pt x="140361" y="44884"/>
                  </a:cubicBezTo>
                  <a:cubicBezTo>
                    <a:pt x="141813" y="44175"/>
                    <a:pt x="140586" y="43363"/>
                    <a:pt x="140327" y="42654"/>
                  </a:cubicBezTo>
                  <a:cubicBezTo>
                    <a:pt x="140188" y="42188"/>
                    <a:pt x="139739" y="41773"/>
                    <a:pt x="139324" y="41479"/>
                  </a:cubicBezTo>
                  <a:cubicBezTo>
                    <a:pt x="137717" y="40356"/>
                    <a:pt x="137648" y="38921"/>
                    <a:pt x="138305" y="37245"/>
                  </a:cubicBezTo>
                  <a:cubicBezTo>
                    <a:pt x="138533" y="36644"/>
                    <a:pt x="138753" y="36160"/>
                    <a:pt x="139216" y="36160"/>
                  </a:cubicBezTo>
                  <a:cubicBezTo>
                    <a:pt x="139418" y="36160"/>
                    <a:pt x="139666" y="36252"/>
                    <a:pt x="139981" y="36468"/>
                  </a:cubicBezTo>
                  <a:cubicBezTo>
                    <a:pt x="140121" y="36569"/>
                    <a:pt x="140268" y="36617"/>
                    <a:pt x="140413" y="36617"/>
                  </a:cubicBezTo>
                  <a:cubicBezTo>
                    <a:pt x="140661" y="36617"/>
                    <a:pt x="140902" y="36477"/>
                    <a:pt x="141087" y="36226"/>
                  </a:cubicBezTo>
                  <a:cubicBezTo>
                    <a:pt x="142573" y="34255"/>
                    <a:pt x="142850" y="29797"/>
                    <a:pt x="141640" y="27706"/>
                  </a:cubicBezTo>
                  <a:cubicBezTo>
                    <a:pt x="141485" y="27447"/>
                    <a:pt x="141104" y="27187"/>
                    <a:pt x="141398" y="26807"/>
                  </a:cubicBezTo>
                  <a:lnTo>
                    <a:pt x="141398" y="26807"/>
                  </a:lnTo>
                  <a:cubicBezTo>
                    <a:pt x="141623" y="26997"/>
                    <a:pt x="141917" y="27153"/>
                    <a:pt x="142072" y="27395"/>
                  </a:cubicBezTo>
                  <a:cubicBezTo>
                    <a:pt x="142988" y="28812"/>
                    <a:pt x="143869" y="30229"/>
                    <a:pt x="144733" y="31663"/>
                  </a:cubicBezTo>
                  <a:cubicBezTo>
                    <a:pt x="144984" y="32062"/>
                    <a:pt x="145261" y="32460"/>
                    <a:pt x="145713" y="32460"/>
                  </a:cubicBezTo>
                  <a:cubicBezTo>
                    <a:pt x="145790" y="32460"/>
                    <a:pt x="145872" y="32449"/>
                    <a:pt x="145960" y="32424"/>
                  </a:cubicBezTo>
                  <a:cubicBezTo>
                    <a:pt x="146323" y="32320"/>
                    <a:pt x="146825" y="32043"/>
                    <a:pt x="146928" y="31750"/>
                  </a:cubicBezTo>
                  <a:cubicBezTo>
                    <a:pt x="147118" y="31197"/>
                    <a:pt x="146496" y="30972"/>
                    <a:pt x="146151" y="30644"/>
                  </a:cubicBezTo>
                  <a:cubicBezTo>
                    <a:pt x="145805" y="30298"/>
                    <a:pt x="144889" y="29935"/>
                    <a:pt x="145511" y="29348"/>
                  </a:cubicBezTo>
                  <a:cubicBezTo>
                    <a:pt x="146220" y="28674"/>
                    <a:pt x="145701" y="28363"/>
                    <a:pt x="145373" y="27982"/>
                  </a:cubicBezTo>
                  <a:cubicBezTo>
                    <a:pt x="144924" y="27464"/>
                    <a:pt x="144353" y="27049"/>
                    <a:pt x="143904" y="26513"/>
                  </a:cubicBezTo>
                  <a:cubicBezTo>
                    <a:pt x="142452" y="24803"/>
                    <a:pt x="140309" y="24008"/>
                    <a:pt x="138927" y="23455"/>
                  </a:cubicBezTo>
                  <a:cubicBezTo>
                    <a:pt x="137233" y="22781"/>
                    <a:pt x="135350" y="23368"/>
                    <a:pt x="133794" y="22349"/>
                  </a:cubicBezTo>
                  <a:cubicBezTo>
                    <a:pt x="133621" y="22228"/>
                    <a:pt x="133120" y="22141"/>
                    <a:pt x="133379" y="21934"/>
                  </a:cubicBezTo>
                  <a:cubicBezTo>
                    <a:pt x="134416" y="21156"/>
                    <a:pt x="134192" y="19843"/>
                    <a:pt x="134814" y="18910"/>
                  </a:cubicBezTo>
                  <a:cubicBezTo>
                    <a:pt x="135183" y="18357"/>
                    <a:pt x="137525" y="17996"/>
                    <a:pt x="139389" y="17996"/>
                  </a:cubicBezTo>
                  <a:cubicBezTo>
                    <a:pt x="140321" y="17996"/>
                    <a:pt x="141133" y="18086"/>
                    <a:pt x="141519" y="18287"/>
                  </a:cubicBezTo>
                  <a:cubicBezTo>
                    <a:pt x="141913" y="18491"/>
                    <a:pt x="142318" y="18567"/>
                    <a:pt x="142722" y="18567"/>
                  </a:cubicBezTo>
                  <a:cubicBezTo>
                    <a:pt x="143310" y="18567"/>
                    <a:pt x="143896" y="18407"/>
                    <a:pt x="144440" y="18253"/>
                  </a:cubicBezTo>
                  <a:cubicBezTo>
                    <a:pt x="145183" y="18028"/>
                    <a:pt x="144301" y="17320"/>
                    <a:pt x="144440" y="16905"/>
                  </a:cubicBezTo>
                  <a:cubicBezTo>
                    <a:pt x="144595" y="16473"/>
                    <a:pt x="144232" y="15764"/>
                    <a:pt x="144803" y="15626"/>
                  </a:cubicBezTo>
                  <a:cubicBezTo>
                    <a:pt x="144894" y="15602"/>
                    <a:pt x="144986" y="15590"/>
                    <a:pt x="145078" y="15590"/>
                  </a:cubicBezTo>
                  <a:cubicBezTo>
                    <a:pt x="145503" y="15590"/>
                    <a:pt x="145922" y="15838"/>
                    <a:pt x="146306" y="16179"/>
                  </a:cubicBezTo>
                  <a:cubicBezTo>
                    <a:pt x="146709" y="16532"/>
                    <a:pt x="147171" y="16997"/>
                    <a:pt x="147617" y="16997"/>
                  </a:cubicBezTo>
                  <a:cubicBezTo>
                    <a:pt x="147935" y="16997"/>
                    <a:pt x="148244" y="16760"/>
                    <a:pt x="148518" y="16075"/>
                  </a:cubicBezTo>
                  <a:cubicBezTo>
                    <a:pt x="148584" y="15900"/>
                    <a:pt x="148692" y="15801"/>
                    <a:pt x="148828" y="15801"/>
                  </a:cubicBezTo>
                  <a:cubicBezTo>
                    <a:pt x="148906" y="15801"/>
                    <a:pt x="148994" y="15833"/>
                    <a:pt x="149088" y="15903"/>
                  </a:cubicBezTo>
                  <a:cubicBezTo>
                    <a:pt x="149348" y="16110"/>
                    <a:pt x="149348" y="16335"/>
                    <a:pt x="149192" y="16646"/>
                  </a:cubicBezTo>
                  <a:cubicBezTo>
                    <a:pt x="148743" y="17596"/>
                    <a:pt x="147965" y="18547"/>
                    <a:pt x="147965" y="19497"/>
                  </a:cubicBezTo>
                  <a:cubicBezTo>
                    <a:pt x="147931" y="21122"/>
                    <a:pt x="148708" y="22677"/>
                    <a:pt x="150022" y="23627"/>
                  </a:cubicBezTo>
                  <a:cubicBezTo>
                    <a:pt x="151231" y="24561"/>
                    <a:pt x="152631" y="25269"/>
                    <a:pt x="153582" y="26513"/>
                  </a:cubicBezTo>
                  <a:cubicBezTo>
                    <a:pt x="153835" y="26852"/>
                    <a:pt x="154112" y="27339"/>
                    <a:pt x="154580" y="27339"/>
                  </a:cubicBezTo>
                  <a:cubicBezTo>
                    <a:pt x="154686" y="27339"/>
                    <a:pt x="154802" y="27314"/>
                    <a:pt x="154930" y="27257"/>
                  </a:cubicBezTo>
                  <a:cubicBezTo>
                    <a:pt x="155621" y="26928"/>
                    <a:pt x="155673" y="26271"/>
                    <a:pt x="155604" y="25615"/>
                  </a:cubicBezTo>
                  <a:cubicBezTo>
                    <a:pt x="155448" y="24025"/>
                    <a:pt x="155863" y="22435"/>
                    <a:pt x="154739" y="20845"/>
                  </a:cubicBezTo>
                  <a:cubicBezTo>
                    <a:pt x="154065" y="19877"/>
                    <a:pt x="153772" y="18823"/>
                    <a:pt x="152406" y="18737"/>
                  </a:cubicBezTo>
                  <a:cubicBezTo>
                    <a:pt x="152044" y="18720"/>
                    <a:pt x="151940" y="18478"/>
                    <a:pt x="151888" y="18201"/>
                  </a:cubicBezTo>
                  <a:cubicBezTo>
                    <a:pt x="151820" y="17931"/>
                    <a:pt x="151918" y="17578"/>
                    <a:pt x="152229" y="17578"/>
                  </a:cubicBezTo>
                  <a:cubicBezTo>
                    <a:pt x="152236" y="17578"/>
                    <a:pt x="152243" y="17579"/>
                    <a:pt x="152251" y="17579"/>
                  </a:cubicBezTo>
                  <a:cubicBezTo>
                    <a:pt x="152284" y="17581"/>
                    <a:pt x="152317" y="17582"/>
                    <a:pt x="152350" y="17582"/>
                  </a:cubicBezTo>
                  <a:cubicBezTo>
                    <a:pt x="153000" y="17582"/>
                    <a:pt x="153628" y="17254"/>
                    <a:pt x="154277" y="17254"/>
                  </a:cubicBezTo>
                  <a:cubicBezTo>
                    <a:pt x="154558" y="17254"/>
                    <a:pt x="154844" y="17316"/>
                    <a:pt x="155137" y="17493"/>
                  </a:cubicBezTo>
                  <a:cubicBezTo>
                    <a:pt x="155393" y="17649"/>
                    <a:pt x="155627" y="17726"/>
                    <a:pt x="155836" y="17726"/>
                  </a:cubicBezTo>
                  <a:cubicBezTo>
                    <a:pt x="156249" y="17726"/>
                    <a:pt x="156566" y="17427"/>
                    <a:pt x="156761" y="16853"/>
                  </a:cubicBezTo>
                  <a:cubicBezTo>
                    <a:pt x="157072" y="15920"/>
                    <a:pt x="157954" y="15505"/>
                    <a:pt x="158662" y="15039"/>
                  </a:cubicBezTo>
                  <a:cubicBezTo>
                    <a:pt x="158771" y="14969"/>
                    <a:pt x="158912" y="14953"/>
                    <a:pt x="159064" y="14953"/>
                  </a:cubicBezTo>
                  <a:cubicBezTo>
                    <a:pt x="159192" y="14953"/>
                    <a:pt x="159327" y="14964"/>
                    <a:pt x="159458" y="14964"/>
                  </a:cubicBezTo>
                  <a:cubicBezTo>
                    <a:pt x="159792" y="14964"/>
                    <a:pt x="160100" y="14892"/>
                    <a:pt x="160183" y="14382"/>
                  </a:cubicBezTo>
                  <a:cubicBezTo>
                    <a:pt x="160304" y="13501"/>
                    <a:pt x="159475" y="13310"/>
                    <a:pt x="158887" y="12965"/>
                  </a:cubicBezTo>
                  <a:cubicBezTo>
                    <a:pt x="158662" y="12827"/>
                    <a:pt x="158334" y="12550"/>
                    <a:pt x="158351" y="12395"/>
                  </a:cubicBezTo>
                  <a:cubicBezTo>
                    <a:pt x="158404" y="12154"/>
                    <a:pt x="158582" y="12097"/>
                    <a:pt x="158776" y="12097"/>
                  </a:cubicBezTo>
                  <a:cubicBezTo>
                    <a:pt x="158903" y="12097"/>
                    <a:pt x="159037" y="12122"/>
                    <a:pt x="159146" y="12135"/>
                  </a:cubicBezTo>
                  <a:cubicBezTo>
                    <a:pt x="160460" y="12308"/>
                    <a:pt x="161652" y="12999"/>
                    <a:pt x="163017" y="12999"/>
                  </a:cubicBezTo>
                  <a:cubicBezTo>
                    <a:pt x="163570" y="12999"/>
                    <a:pt x="163795" y="12913"/>
                    <a:pt x="164002" y="12274"/>
                  </a:cubicBezTo>
                  <a:cubicBezTo>
                    <a:pt x="164745" y="10182"/>
                    <a:pt x="163311" y="10010"/>
                    <a:pt x="161998" y="9923"/>
                  </a:cubicBezTo>
                  <a:cubicBezTo>
                    <a:pt x="160218" y="9820"/>
                    <a:pt x="158438" y="9543"/>
                    <a:pt x="156710" y="9076"/>
                  </a:cubicBezTo>
                  <a:cubicBezTo>
                    <a:pt x="153313" y="8169"/>
                    <a:pt x="149984" y="6872"/>
                    <a:pt x="146431" y="6872"/>
                  </a:cubicBezTo>
                  <a:cubicBezTo>
                    <a:pt x="145249" y="6872"/>
                    <a:pt x="144041" y="7016"/>
                    <a:pt x="142798" y="7366"/>
                  </a:cubicBezTo>
                  <a:cubicBezTo>
                    <a:pt x="142441" y="7468"/>
                    <a:pt x="142044" y="7507"/>
                    <a:pt x="141624" y="7507"/>
                  </a:cubicBezTo>
                  <a:cubicBezTo>
                    <a:pt x="140475" y="7507"/>
                    <a:pt x="139148" y="7211"/>
                    <a:pt x="137959" y="7072"/>
                  </a:cubicBezTo>
                  <a:cubicBezTo>
                    <a:pt x="135760" y="6810"/>
                    <a:pt x="133765" y="5577"/>
                    <a:pt x="131513" y="5577"/>
                  </a:cubicBezTo>
                  <a:cubicBezTo>
                    <a:pt x="131235" y="5577"/>
                    <a:pt x="130953" y="5596"/>
                    <a:pt x="130666" y="5637"/>
                  </a:cubicBezTo>
                  <a:cubicBezTo>
                    <a:pt x="130197" y="5701"/>
                    <a:pt x="129713" y="5752"/>
                    <a:pt x="129231" y="5752"/>
                  </a:cubicBezTo>
                  <a:cubicBezTo>
                    <a:pt x="128525" y="5752"/>
                    <a:pt x="127823" y="5641"/>
                    <a:pt x="127175" y="5292"/>
                  </a:cubicBezTo>
                  <a:cubicBezTo>
                    <a:pt x="124583" y="3857"/>
                    <a:pt x="121352" y="4808"/>
                    <a:pt x="118811" y="3097"/>
                  </a:cubicBezTo>
                  <a:cubicBezTo>
                    <a:pt x="118623" y="2965"/>
                    <a:pt x="118385" y="2894"/>
                    <a:pt x="118144" y="2894"/>
                  </a:cubicBezTo>
                  <a:cubicBezTo>
                    <a:pt x="117786" y="2894"/>
                    <a:pt x="117421" y="3050"/>
                    <a:pt x="117204" y="3391"/>
                  </a:cubicBezTo>
                  <a:cubicBezTo>
                    <a:pt x="116737" y="4117"/>
                    <a:pt x="117601" y="4134"/>
                    <a:pt x="117930" y="4462"/>
                  </a:cubicBezTo>
                  <a:cubicBezTo>
                    <a:pt x="118103" y="4670"/>
                    <a:pt x="118154" y="4946"/>
                    <a:pt x="118068" y="5188"/>
                  </a:cubicBezTo>
                  <a:cubicBezTo>
                    <a:pt x="117958" y="5398"/>
                    <a:pt x="116241" y="5510"/>
                    <a:pt x="114740" y="5510"/>
                  </a:cubicBezTo>
                  <a:cubicBezTo>
                    <a:pt x="113645" y="5510"/>
                    <a:pt x="112664" y="5450"/>
                    <a:pt x="112503" y="5326"/>
                  </a:cubicBezTo>
                  <a:cubicBezTo>
                    <a:pt x="111242" y="4410"/>
                    <a:pt x="109825" y="3719"/>
                    <a:pt x="108321" y="3287"/>
                  </a:cubicBezTo>
                  <a:cubicBezTo>
                    <a:pt x="108108" y="3224"/>
                    <a:pt x="107902" y="3198"/>
                    <a:pt x="107703" y="3198"/>
                  </a:cubicBezTo>
                  <a:cubicBezTo>
                    <a:pt x="106742" y="3198"/>
                    <a:pt x="105934" y="3807"/>
                    <a:pt x="105084" y="3807"/>
                  </a:cubicBezTo>
                  <a:cubicBezTo>
                    <a:pt x="105000" y="3807"/>
                    <a:pt x="104915" y="3801"/>
                    <a:pt x="104830" y="3788"/>
                  </a:cubicBezTo>
                  <a:cubicBezTo>
                    <a:pt x="102083" y="3391"/>
                    <a:pt x="99266" y="3909"/>
                    <a:pt x="96760" y="1559"/>
                  </a:cubicBezTo>
                  <a:cubicBezTo>
                    <a:pt x="95295" y="185"/>
                    <a:pt x="93272" y="50"/>
                    <a:pt x="91223" y="50"/>
                  </a:cubicBezTo>
                  <a:cubicBezTo>
                    <a:pt x="90718" y="50"/>
                    <a:pt x="90212" y="58"/>
                    <a:pt x="89713" y="58"/>
                  </a:cubicBezTo>
                  <a:cubicBezTo>
                    <a:pt x="89152" y="58"/>
                    <a:pt x="88600" y="48"/>
                    <a:pt x="88067" y="4"/>
                  </a:cubicBezTo>
                  <a:cubicBezTo>
                    <a:pt x="88037" y="2"/>
                    <a:pt x="88007" y="1"/>
                    <a:pt x="87976" y="1"/>
                  </a:cubicBezTo>
                  <a:close/>
                </a:path>
              </a:pathLst>
            </a:custGeom>
            <a:solidFill>
              <a:schemeClr val="l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8" name="Google Shape;2618;p65"/>
            <p:cNvSpPr/>
            <p:nvPr/>
          </p:nvSpPr>
          <p:spPr>
            <a:xfrm>
              <a:off x="5913800" y="3523050"/>
              <a:ext cx="1109075" cy="813875"/>
            </a:xfrm>
            <a:custGeom>
              <a:avLst/>
              <a:gdLst/>
              <a:ahLst/>
              <a:cxnLst/>
              <a:rect l="l" t="t" r="r" b="b"/>
              <a:pathLst>
                <a:path w="44363" h="32555" extrusionOk="0">
                  <a:moveTo>
                    <a:pt x="28245" y="1"/>
                  </a:moveTo>
                  <a:cubicBezTo>
                    <a:pt x="27747" y="1"/>
                    <a:pt x="27602" y="373"/>
                    <a:pt x="27634" y="804"/>
                  </a:cubicBezTo>
                  <a:cubicBezTo>
                    <a:pt x="27737" y="2117"/>
                    <a:pt x="27979" y="3482"/>
                    <a:pt x="27996" y="4778"/>
                  </a:cubicBezTo>
                  <a:cubicBezTo>
                    <a:pt x="28014" y="5660"/>
                    <a:pt x="28567" y="7094"/>
                    <a:pt x="27634" y="7267"/>
                  </a:cubicBezTo>
                  <a:cubicBezTo>
                    <a:pt x="27521" y="7286"/>
                    <a:pt x="27406" y="7295"/>
                    <a:pt x="27290" y="7295"/>
                  </a:cubicBezTo>
                  <a:cubicBezTo>
                    <a:pt x="25431" y="7295"/>
                    <a:pt x="23230" y="4918"/>
                    <a:pt x="23555" y="3275"/>
                  </a:cubicBezTo>
                  <a:cubicBezTo>
                    <a:pt x="23754" y="2264"/>
                    <a:pt x="23333" y="1317"/>
                    <a:pt x="22034" y="1317"/>
                  </a:cubicBezTo>
                  <a:cubicBezTo>
                    <a:pt x="21978" y="1317"/>
                    <a:pt x="21920" y="1318"/>
                    <a:pt x="21862" y="1322"/>
                  </a:cubicBezTo>
                  <a:cubicBezTo>
                    <a:pt x="21814" y="1325"/>
                    <a:pt x="21765" y="1327"/>
                    <a:pt x="21716" y="1327"/>
                  </a:cubicBezTo>
                  <a:cubicBezTo>
                    <a:pt x="20777" y="1327"/>
                    <a:pt x="19668" y="752"/>
                    <a:pt x="18692" y="752"/>
                  </a:cubicBezTo>
                  <a:cubicBezTo>
                    <a:pt x="18107" y="752"/>
                    <a:pt x="17570" y="958"/>
                    <a:pt x="17144" y="1616"/>
                  </a:cubicBezTo>
                  <a:cubicBezTo>
                    <a:pt x="16642" y="2376"/>
                    <a:pt x="15295" y="2826"/>
                    <a:pt x="15191" y="4035"/>
                  </a:cubicBezTo>
                  <a:cubicBezTo>
                    <a:pt x="15162" y="4430"/>
                    <a:pt x="15144" y="4616"/>
                    <a:pt x="15002" y="4616"/>
                  </a:cubicBezTo>
                  <a:cubicBezTo>
                    <a:pt x="14889" y="4616"/>
                    <a:pt x="14698" y="4499"/>
                    <a:pt x="14361" y="4277"/>
                  </a:cubicBezTo>
                  <a:cubicBezTo>
                    <a:pt x="13724" y="3844"/>
                    <a:pt x="13113" y="3612"/>
                    <a:pt x="12606" y="3612"/>
                  </a:cubicBezTo>
                  <a:cubicBezTo>
                    <a:pt x="12042" y="3612"/>
                    <a:pt x="11607" y="3900"/>
                    <a:pt x="11406" y="4519"/>
                  </a:cubicBezTo>
                  <a:cubicBezTo>
                    <a:pt x="10784" y="6334"/>
                    <a:pt x="8710" y="7215"/>
                    <a:pt x="8624" y="9392"/>
                  </a:cubicBezTo>
                  <a:cubicBezTo>
                    <a:pt x="8607" y="10153"/>
                    <a:pt x="7933" y="10619"/>
                    <a:pt x="7086" y="10879"/>
                  </a:cubicBezTo>
                  <a:cubicBezTo>
                    <a:pt x="5669" y="11311"/>
                    <a:pt x="4355" y="11864"/>
                    <a:pt x="3007" y="12382"/>
                  </a:cubicBezTo>
                  <a:cubicBezTo>
                    <a:pt x="1003" y="13160"/>
                    <a:pt x="0" y="16910"/>
                    <a:pt x="1538" y="19018"/>
                  </a:cubicBezTo>
                  <a:cubicBezTo>
                    <a:pt x="2835" y="20798"/>
                    <a:pt x="3128" y="22595"/>
                    <a:pt x="3992" y="24375"/>
                  </a:cubicBezTo>
                  <a:cubicBezTo>
                    <a:pt x="4494" y="25360"/>
                    <a:pt x="4424" y="26276"/>
                    <a:pt x="3750" y="26950"/>
                  </a:cubicBezTo>
                  <a:cubicBezTo>
                    <a:pt x="3353" y="27348"/>
                    <a:pt x="3509" y="27797"/>
                    <a:pt x="4148" y="28298"/>
                  </a:cubicBezTo>
                  <a:cubicBezTo>
                    <a:pt x="5020" y="28962"/>
                    <a:pt x="5824" y="29302"/>
                    <a:pt x="6549" y="29302"/>
                  </a:cubicBezTo>
                  <a:cubicBezTo>
                    <a:pt x="7089" y="29302"/>
                    <a:pt x="7586" y="29114"/>
                    <a:pt x="8036" y="28730"/>
                  </a:cubicBezTo>
                  <a:cubicBezTo>
                    <a:pt x="8740" y="28095"/>
                    <a:pt x="9643" y="27747"/>
                    <a:pt x="10576" y="27747"/>
                  </a:cubicBezTo>
                  <a:cubicBezTo>
                    <a:pt x="10811" y="27747"/>
                    <a:pt x="11049" y="27769"/>
                    <a:pt x="11285" y="27814"/>
                  </a:cubicBezTo>
                  <a:cubicBezTo>
                    <a:pt x="11420" y="27836"/>
                    <a:pt x="11551" y="27846"/>
                    <a:pt x="11676" y="27846"/>
                  </a:cubicBezTo>
                  <a:cubicBezTo>
                    <a:pt x="12065" y="27846"/>
                    <a:pt x="12402" y="27743"/>
                    <a:pt x="12650" y="27521"/>
                  </a:cubicBezTo>
                  <a:cubicBezTo>
                    <a:pt x="14551" y="25793"/>
                    <a:pt x="17368" y="25343"/>
                    <a:pt x="20047" y="24790"/>
                  </a:cubicBezTo>
                  <a:cubicBezTo>
                    <a:pt x="20247" y="24746"/>
                    <a:pt x="20464" y="24721"/>
                    <a:pt x="20691" y="24721"/>
                  </a:cubicBezTo>
                  <a:cubicBezTo>
                    <a:pt x="21623" y="24721"/>
                    <a:pt x="22712" y="25150"/>
                    <a:pt x="23365" y="26484"/>
                  </a:cubicBezTo>
                  <a:cubicBezTo>
                    <a:pt x="23667" y="27105"/>
                    <a:pt x="23855" y="28198"/>
                    <a:pt x="25083" y="28198"/>
                  </a:cubicBezTo>
                  <a:cubicBezTo>
                    <a:pt x="25120" y="28198"/>
                    <a:pt x="25158" y="28197"/>
                    <a:pt x="25197" y="28195"/>
                  </a:cubicBezTo>
                  <a:cubicBezTo>
                    <a:pt x="25345" y="28183"/>
                    <a:pt x="25455" y="28022"/>
                    <a:pt x="25593" y="28022"/>
                  </a:cubicBezTo>
                  <a:cubicBezTo>
                    <a:pt x="25664" y="28022"/>
                    <a:pt x="25742" y="28065"/>
                    <a:pt x="25836" y="28195"/>
                  </a:cubicBezTo>
                  <a:cubicBezTo>
                    <a:pt x="25923" y="28298"/>
                    <a:pt x="25767" y="28592"/>
                    <a:pt x="25612" y="28713"/>
                  </a:cubicBezTo>
                  <a:cubicBezTo>
                    <a:pt x="25318" y="28938"/>
                    <a:pt x="24903" y="29128"/>
                    <a:pt x="25283" y="29646"/>
                  </a:cubicBezTo>
                  <a:cubicBezTo>
                    <a:pt x="25508" y="29871"/>
                    <a:pt x="25802" y="30026"/>
                    <a:pt x="26113" y="30078"/>
                  </a:cubicBezTo>
                  <a:cubicBezTo>
                    <a:pt x="26172" y="30086"/>
                    <a:pt x="26229" y="30090"/>
                    <a:pt x="26283" y="30090"/>
                  </a:cubicBezTo>
                  <a:cubicBezTo>
                    <a:pt x="26710" y="30090"/>
                    <a:pt x="27006" y="29856"/>
                    <a:pt x="27098" y="29473"/>
                  </a:cubicBezTo>
                  <a:cubicBezTo>
                    <a:pt x="27115" y="29335"/>
                    <a:pt x="27098" y="29197"/>
                    <a:pt x="27029" y="29076"/>
                  </a:cubicBezTo>
                  <a:cubicBezTo>
                    <a:pt x="26976" y="28903"/>
                    <a:pt x="26992" y="28848"/>
                    <a:pt x="27041" y="28848"/>
                  </a:cubicBezTo>
                  <a:cubicBezTo>
                    <a:pt x="27105" y="28848"/>
                    <a:pt x="27225" y="28941"/>
                    <a:pt x="27322" y="28990"/>
                  </a:cubicBezTo>
                  <a:cubicBezTo>
                    <a:pt x="27824" y="29266"/>
                    <a:pt x="28463" y="29473"/>
                    <a:pt x="28169" y="30113"/>
                  </a:cubicBezTo>
                  <a:cubicBezTo>
                    <a:pt x="27945" y="30597"/>
                    <a:pt x="28117" y="31029"/>
                    <a:pt x="28809" y="31461"/>
                  </a:cubicBezTo>
                  <a:cubicBezTo>
                    <a:pt x="30199" y="32318"/>
                    <a:pt x="31628" y="32554"/>
                    <a:pt x="32898" y="32554"/>
                  </a:cubicBezTo>
                  <a:cubicBezTo>
                    <a:pt x="33522" y="32554"/>
                    <a:pt x="34108" y="32497"/>
                    <a:pt x="34633" y="32429"/>
                  </a:cubicBezTo>
                  <a:cubicBezTo>
                    <a:pt x="36672" y="32135"/>
                    <a:pt x="39299" y="31824"/>
                    <a:pt x="39299" y="29145"/>
                  </a:cubicBezTo>
                  <a:cubicBezTo>
                    <a:pt x="39299" y="28938"/>
                    <a:pt x="39541" y="28799"/>
                    <a:pt x="39592" y="28575"/>
                  </a:cubicBezTo>
                  <a:cubicBezTo>
                    <a:pt x="40024" y="26968"/>
                    <a:pt x="41804" y="26363"/>
                    <a:pt x="42496" y="24998"/>
                  </a:cubicBezTo>
                  <a:cubicBezTo>
                    <a:pt x="44224" y="21559"/>
                    <a:pt x="44362" y="17722"/>
                    <a:pt x="40232" y="13661"/>
                  </a:cubicBezTo>
                  <a:cubicBezTo>
                    <a:pt x="38953" y="12399"/>
                    <a:pt x="38037" y="10671"/>
                    <a:pt x="36309" y="9859"/>
                  </a:cubicBezTo>
                  <a:cubicBezTo>
                    <a:pt x="34494" y="9012"/>
                    <a:pt x="34080" y="7716"/>
                    <a:pt x="33509" y="6472"/>
                  </a:cubicBezTo>
                  <a:cubicBezTo>
                    <a:pt x="33388" y="5608"/>
                    <a:pt x="33008" y="4761"/>
                    <a:pt x="32213" y="4346"/>
                  </a:cubicBezTo>
                  <a:cubicBezTo>
                    <a:pt x="30658" y="3465"/>
                    <a:pt x="30278" y="2100"/>
                    <a:pt x="29414" y="942"/>
                  </a:cubicBezTo>
                  <a:cubicBezTo>
                    <a:pt x="29120" y="544"/>
                    <a:pt x="28947" y="78"/>
                    <a:pt x="28377" y="9"/>
                  </a:cubicBezTo>
                  <a:cubicBezTo>
                    <a:pt x="28330" y="3"/>
                    <a:pt x="28287" y="1"/>
                    <a:pt x="28245" y="1"/>
                  </a:cubicBezTo>
                  <a:close/>
                </a:path>
              </a:pathLst>
            </a:custGeom>
            <a:solidFill>
              <a:schemeClr val="l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9" name="Google Shape;2619;p65"/>
            <p:cNvSpPr/>
            <p:nvPr/>
          </p:nvSpPr>
          <p:spPr>
            <a:xfrm>
              <a:off x="6442175" y="3238700"/>
              <a:ext cx="571625" cy="311800"/>
            </a:xfrm>
            <a:custGeom>
              <a:avLst/>
              <a:gdLst/>
              <a:ahLst/>
              <a:cxnLst/>
              <a:rect l="l" t="t" r="r" b="b"/>
              <a:pathLst>
                <a:path w="22865" h="12472" extrusionOk="0">
                  <a:moveTo>
                    <a:pt x="3070" y="1"/>
                  </a:moveTo>
                  <a:cubicBezTo>
                    <a:pt x="2939" y="1"/>
                    <a:pt x="2792" y="15"/>
                    <a:pt x="2627" y="46"/>
                  </a:cubicBezTo>
                  <a:cubicBezTo>
                    <a:pt x="1833" y="202"/>
                    <a:pt x="830" y="29"/>
                    <a:pt x="415" y="927"/>
                  </a:cubicBezTo>
                  <a:cubicBezTo>
                    <a:pt x="1" y="1826"/>
                    <a:pt x="934" y="1861"/>
                    <a:pt x="1400" y="2189"/>
                  </a:cubicBezTo>
                  <a:cubicBezTo>
                    <a:pt x="1504" y="2258"/>
                    <a:pt x="1366" y="2569"/>
                    <a:pt x="1435" y="2742"/>
                  </a:cubicBezTo>
                  <a:cubicBezTo>
                    <a:pt x="1757" y="3623"/>
                    <a:pt x="1963" y="4886"/>
                    <a:pt x="3062" y="4886"/>
                  </a:cubicBezTo>
                  <a:cubicBezTo>
                    <a:pt x="3084" y="4886"/>
                    <a:pt x="3106" y="4886"/>
                    <a:pt x="3129" y="4885"/>
                  </a:cubicBezTo>
                  <a:cubicBezTo>
                    <a:pt x="3207" y="4880"/>
                    <a:pt x="3284" y="4878"/>
                    <a:pt x="3360" y="4878"/>
                  </a:cubicBezTo>
                  <a:cubicBezTo>
                    <a:pt x="4698" y="4878"/>
                    <a:pt x="5731" y="5570"/>
                    <a:pt x="6810" y="6077"/>
                  </a:cubicBezTo>
                  <a:cubicBezTo>
                    <a:pt x="7328" y="6319"/>
                    <a:pt x="8019" y="7322"/>
                    <a:pt x="7207" y="8203"/>
                  </a:cubicBezTo>
                  <a:cubicBezTo>
                    <a:pt x="6913" y="8531"/>
                    <a:pt x="6948" y="8911"/>
                    <a:pt x="7121" y="9292"/>
                  </a:cubicBezTo>
                  <a:cubicBezTo>
                    <a:pt x="7274" y="9613"/>
                    <a:pt x="7597" y="9810"/>
                    <a:pt x="7934" y="9810"/>
                  </a:cubicBezTo>
                  <a:cubicBezTo>
                    <a:pt x="8014" y="9810"/>
                    <a:pt x="8095" y="9799"/>
                    <a:pt x="8175" y="9775"/>
                  </a:cubicBezTo>
                  <a:cubicBezTo>
                    <a:pt x="8275" y="9755"/>
                    <a:pt x="8368" y="9745"/>
                    <a:pt x="8457" y="9745"/>
                  </a:cubicBezTo>
                  <a:cubicBezTo>
                    <a:pt x="8811" y="9745"/>
                    <a:pt x="9087" y="9900"/>
                    <a:pt x="9419" y="10121"/>
                  </a:cubicBezTo>
                  <a:cubicBezTo>
                    <a:pt x="10079" y="10569"/>
                    <a:pt x="10930" y="10787"/>
                    <a:pt x="11688" y="10787"/>
                  </a:cubicBezTo>
                  <a:cubicBezTo>
                    <a:pt x="12538" y="10787"/>
                    <a:pt x="13270" y="10513"/>
                    <a:pt x="13480" y="9983"/>
                  </a:cubicBezTo>
                  <a:cubicBezTo>
                    <a:pt x="13648" y="9563"/>
                    <a:pt x="13555" y="9014"/>
                    <a:pt x="14230" y="9014"/>
                  </a:cubicBezTo>
                  <a:cubicBezTo>
                    <a:pt x="14250" y="9014"/>
                    <a:pt x="14271" y="9014"/>
                    <a:pt x="14293" y="9015"/>
                  </a:cubicBezTo>
                  <a:cubicBezTo>
                    <a:pt x="15036" y="9050"/>
                    <a:pt x="15381" y="9516"/>
                    <a:pt x="15450" y="10138"/>
                  </a:cubicBezTo>
                  <a:cubicBezTo>
                    <a:pt x="15640" y="11486"/>
                    <a:pt x="16522" y="11953"/>
                    <a:pt x="17697" y="11988"/>
                  </a:cubicBezTo>
                  <a:cubicBezTo>
                    <a:pt x="18224" y="11988"/>
                    <a:pt x="18870" y="12472"/>
                    <a:pt x="19366" y="12472"/>
                  </a:cubicBezTo>
                  <a:cubicBezTo>
                    <a:pt x="19602" y="12472"/>
                    <a:pt x="19804" y="12362"/>
                    <a:pt x="19944" y="12039"/>
                  </a:cubicBezTo>
                  <a:cubicBezTo>
                    <a:pt x="20289" y="11210"/>
                    <a:pt x="19287" y="10398"/>
                    <a:pt x="18596" y="9758"/>
                  </a:cubicBezTo>
                  <a:cubicBezTo>
                    <a:pt x="18164" y="9361"/>
                    <a:pt x="17420" y="8825"/>
                    <a:pt x="17749" y="8272"/>
                  </a:cubicBezTo>
                  <a:cubicBezTo>
                    <a:pt x="17984" y="7884"/>
                    <a:pt x="18253" y="7197"/>
                    <a:pt x="18937" y="7197"/>
                  </a:cubicBezTo>
                  <a:cubicBezTo>
                    <a:pt x="19107" y="7197"/>
                    <a:pt x="19302" y="7239"/>
                    <a:pt x="19529" y="7339"/>
                  </a:cubicBezTo>
                  <a:cubicBezTo>
                    <a:pt x="19732" y="7429"/>
                    <a:pt x="19935" y="7468"/>
                    <a:pt x="20135" y="7468"/>
                  </a:cubicBezTo>
                  <a:cubicBezTo>
                    <a:pt x="20854" y="7468"/>
                    <a:pt x="21544" y="6970"/>
                    <a:pt x="22138" y="6578"/>
                  </a:cubicBezTo>
                  <a:cubicBezTo>
                    <a:pt x="22795" y="6146"/>
                    <a:pt x="22864" y="5248"/>
                    <a:pt x="22311" y="4643"/>
                  </a:cubicBezTo>
                  <a:cubicBezTo>
                    <a:pt x="22115" y="4425"/>
                    <a:pt x="21948" y="4340"/>
                    <a:pt x="21799" y="4340"/>
                  </a:cubicBezTo>
                  <a:cubicBezTo>
                    <a:pt x="21465" y="4340"/>
                    <a:pt x="21227" y="4774"/>
                    <a:pt x="20963" y="5110"/>
                  </a:cubicBezTo>
                  <a:cubicBezTo>
                    <a:pt x="20756" y="5334"/>
                    <a:pt x="20479" y="5472"/>
                    <a:pt x="20168" y="5507"/>
                  </a:cubicBezTo>
                  <a:cubicBezTo>
                    <a:pt x="20112" y="5512"/>
                    <a:pt x="20051" y="5514"/>
                    <a:pt x="19986" y="5514"/>
                  </a:cubicBezTo>
                  <a:cubicBezTo>
                    <a:pt x="18639" y="5514"/>
                    <a:pt x="15548" y="4518"/>
                    <a:pt x="14344" y="3727"/>
                  </a:cubicBezTo>
                  <a:cubicBezTo>
                    <a:pt x="13999" y="3485"/>
                    <a:pt x="13636" y="3295"/>
                    <a:pt x="13238" y="3139"/>
                  </a:cubicBezTo>
                  <a:cubicBezTo>
                    <a:pt x="11925" y="2690"/>
                    <a:pt x="10473" y="2465"/>
                    <a:pt x="9298" y="1774"/>
                  </a:cubicBezTo>
                  <a:cubicBezTo>
                    <a:pt x="8770" y="1458"/>
                    <a:pt x="8301" y="1322"/>
                    <a:pt x="7877" y="1322"/>
                  </a:cubicBezTo>
                  <a:cubicBezTo>
                    <a:pt x="7093" y="1322"/>
                    <a:pt x="6459" y="1787"/>
                    <a:pt x="5876" y="2448"/>
                  </a:cubicBezTo>
                  <a:cubicBezTo>
                    <a:pt x="5497" y="2886"/>
                    <a:pt x="5240" y="3062"/>
                    <a:pt x="5050" y="3062"/>
                  </a:cubicBezTo>
                  <a:cubicBezTo>
                    <a:pt x="4739" y="3062"/>
                    <a:pt x="4614" y="2586"/>
                    <a:pt x="4442" y="2016"/>
                  </a:cubicBezTo>
                  <a:cubicBezTo>
                    <a:pt x="4193" y="1191"/>
                    <a:pt x="4266" y="1"/>
                    <a:pt x="3070" y="1"/>
                  </a:cubicBezTo>
                  <a:close/>
                </a:path>
              </a:pathLst>
            </a:custGeom>
            <a:solidFill>
              <a:schemeClr val="l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0" name="Google Shape;2620;p65"/>
            <p:cNvSpPr/>
            <p:nvPr/>
          </p:nvSpPr>
          <p:spPr>
            <a:xfrm>
              <a:off x="5898675" y="3029225"/>
              <a:ext cx="282150" cy="318450"/>
            </a:xfrm>
            <a:custGeom>
              <a:avLst/>
              <a:gdLst/>
              <a:ahLst/>
              <a:cxnLst/>
              <a:rect l="l" t="t" r="r" b="b"/>
              <a:pathLst>
                <a:path w="11286" h="12738" extrusionOk="0">
                  <a:moveTo>
                    <a:pt x="8163" y="0"/>
                  </a:moveTo>
                  <a:cubicBezTo>
                    <a:pt x="7646" y="0"/>
                    <a:pt x="7307" y="634"/>
                    <a:pt x="7121" y="1115"/>
                  </a:cubicBezTo>
                  <a:cubicBezTo>
                    <a:pt x="6498" y="2618"/>
                    <a:pt x="5081" y="3362"/>
                    <a:pt x="4027" y="4450"/>
                  </a:cubicBezTo>
                  <a:cubicBezTo>
                    <a:pt x="3562" y="4916"/>
                    <a:pt x="2753" y="5709"/>
                    <a:pt x="2170" y="5709"/>
                  </a:cubicBezTo>
                  <a:cubicBezTo>
                    <a:pt x="2125" y="5709"/>
                    <a:pt x="2082" y="5704"/>
                    <a:pt x="2040" y="5695"/>
                  </a:cubicBezTo>
                  <a:cubicBezTo>
                    <a:pt x="1767" y="5631"/>
                    <a:pt x="1536" y="5602"/>
                    <a:pt x="1339" y="5602"/>
                  </a:cubicBezTo>
                  <a:cubicBezTo>
                    <a:pt x="150" y="5602"/>
                    <a:pt x="215" y="6659"/>
                    <a:pt x="52" y="7475"/>
                  </a:cubicBezTo>
                  <a:cubicBezTo>
                    <a:pt x="1" y="9410"/>
                    <a:pt x="1625" y="11518"/>
                    <a:pt x="3267" y="12123"/>
                  </a:cubicBezTo>
                  <a:cubicBezTo>
                    <a:pt x="3638" y="12262"/>
                    <a:pt x="4019" y="12277"/>
                    <a:pt x="4389" y="12277"/>
                  </a:cubicBezTo>
                  <a:cubicBezTo>
                    <a:pt x="4488" y="12277"/>
                    <a:pt x="4586" y="12276"/>
                    <a:pt x="4683" y="12276"/>
                  </a:cubicBezTo>
                  <a:cubicBezTo>
                    <a:pt x="5034" y="12276"/>
                    <a:pt x="5369" y="12290"/>
                    <a:pt x="5669" y="12417"/>
                  </a:cubicBezTo>
                  <a:cubicBezTo>
                    <a:pt x="6156" y="12630"/>
                    <a:pt x="6559" y="12738"/>
                    <a:pt x="6895" y="12738"/>
                  </a:cubicBezTo>
                  <a:cubicBezTo>
                    <a:pt x="7678" y="12738"/>
                    <a:pt x="8093" y="12148"/>
                    <a:pt x="8348" y="10914"/>
                  </a:cubicBezTo>
                  <a:cubicBezTo>
                    <a:pt x="8572" y="9773"/>
                    <a:pt x="9073" y="8235"/>
                    <a:pt x="9937" y="7786"/>
                  </a:cubicBezTo>
                  <a:cubicBezTo>
                    <a:pt x="11268" y="7094"/>
                    <a:pt x="10577" y="6697"/>
                    <a:pt x="10231" y="6023"/>
                  </a:cubicBezTo>
                  <a:cubicBezTo>
                    <a:pt x="9782" y="5124"/>
                    <a:pt x="8797" y="4278"/>
                    <a:pt x="10058" y="3189"/>
                  </a:cubicBezTo>
                  <a:cubicBezTo>
                    <a:pt x="10404" y="2895"/>
                    <a:pt x="11285" y="2618"/>
                    <a:pt x="10853" y="1945"/>
                  </a:cubicBezTo>
                  <a:cubicBezTo>
                    <a:pt x="10266" y="1063"/>
                    <a:pt x="9402" y="286"/>
                    <a:pt x="8348" y="26"/>
                  </a:cubicBezTo>
                  <a:cubicBezTo>
                    <a:pt x="8284" y="9"/>
                    <a:pt x="8222" y="0"/>
                    <a:pt x="8163" y="0"/>
                  </a:cubicBezTo>
                  <a:close/>
                </a:path>
              </a:pathLst>
            </a:custGeom>
            <a:solidFill>
              <a:schemeClr val="l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1" name="Google Shape;2621;p65"/>
            <p:cNvSpPr/>
            <p:nvPr/>
          </p:nvSpPr>
          <p:spPr>
            <a:xfrm>
              <a:off x="5544400" y="3065225"/>
              <a:ext cx="541800" cy="430700"/>
            </a:xfrm>
            <a:custGeom>
              <a:avLst/>
              <a:gdLst/>
              <a:ahLst/>
              <a:cxnLst/>
              <a:rect l="l" t="t" r="r" b="b"/>
              <a:pathLst>
                <a:path w="21672" h="17228" extrusionOk="0">
                  <a:moveTo>
                    <a:pt x="7484" y="4583"/>
                  </a:moveTo>
                  <a:lnTo>
                    <a:pt x="7484" y="4583"/>
                  </a:lnTo>
                  <a:cubicBezTo>
                    <a:pt x="7486" y="4586"/>
                    <a:pt x="7488" y="4589"/>
                    <a:pt x="7491" y="4592"/>
                  </a:cubicBezTo>
                  <a:lnTo>
                    <a:pt x="7491" y="4592"/>
                  </a:lnTo>
                  <a:cubicBezTo>
                    <a:pt x="7494" y="4595"/>
                    <a:pt x="7498" y="4597"/>
                    <a:pt x="7501" y="4600"/>
                  </a:cubicBezTo>
                  <a:lnTo>
                    <a:pt x="7484" y="4583"/>
                  </a:lnTo>
                  <a:close/>
                  <a:moveTo>
                    <a:pt x="1210" y="0"/>
                  </a:moveTo>
                  <a:cubicBezTo>
                    <a:pt x="910" y="0"/>
                    <a:pt x="646" y="84"/>
                    <a:pt x="415" y="314"/>
                  </a:cubicBezTo>
                  <a:cubicBezTo>
                    <a:pt x="1" y="712"/>
                    <a:pt x="260" y="1127"/>
                    <a:pt x="571" y="1403"/>
                  </a:cubicBezTo>
                  <a:cubicBezTo>
                    <a:pt x="1833" y="2561"/>
                    <a:pt x="2939" y="3874"/>
                    <a:pt x="3872" y="5309"/>
                  </a:cubicBezTo>
                  <a:cubicBezTo>
                    <a:pt x="5894" y="8264"/>
                    <a:pt x="6948" y="12014"/>
                    <a:pt x="10663" y="13552"/>
                  </a:cubicBezTo>
                  <a:cubicBezTo>
                    <a:pt x="10715" y="13587"/>
                    <a:pt x="10733" y="13656"/>
                    <a:pt x="10733" y="13725"/>
                  </a:cubicBezTo>
                  <a:cubicBezTo>
                    <a:pt x="10007" y="15522"/>
                    <a:pt x="11579" y="15401"/>
                    <a:pt x="12478" y="15660"/>
                  </a:cubicBezTo>
                  <a:cubicBezTo>
                    <a:pt x="14932" y="16334"/>
                    <a:pt x="17420" y="16801"/>
                    <a:pt x="19961" y="17043"/>
                  </a:cubicBezTo>
                  <a:cubicBezTo>
                    <a:pt x="20276" y="17079"/>
                    <a:pt x="20618" y="17227"/>
                    <a:pt x="20904" y="17227"/>
                  </a:cubicBezTo>
                  <a:cubicBezTo>
                    <a:pt x="21167" y="17227"/>
                    <a:pt x="21382" y="17101"/>
                    <a:pt x="21482" y="16645"/>
                  </a:cubicBezTo>
                  <a:cubicBezTo>
                    <a:pt x="21672" y="15816"/>
                    <a:pt x="20842" y="15626"/>
                    <a:pt x="20306" y="15280"/>
                  </a:cubicBezTo>
                  <a:cubicBezTo>
                    <a:pt x="18129" y="13932"/>
                    <a:pt x="15502" y="14347"/>
                    <a:pt x="13204" y="13448"/>
                  </a:cubicBezTo>
                  <a:cubicBezTo>
                    <a:pt x="13103" y="13410"/>
                    <a:pt x="12986" y="13400"/>
                    <a:pt x="12863" y="13400"/>
                  </a:cubicBezTo>
                  <a:cubicBezTo>
                    <a:pt x="12726" y="13400"/>
                    <a:pt x="12582" y="13412"/>
                    <a:pt x="12448" y="13412"/>
                  </a:cubicBezTo>
                  <a:cubicBezTo>
                    <a:pt x="12162" y="13412"/>
                    <a:pt x="11919" y="13355"/>
                    <a:pt x="11873" y="12999"/>
                  </a:cubicBezTo>
                  <a:cubicBezTo>
                    <a:pt x="11769" y="12221"/>
                    <a:pt x="11614" y="11288"/>
                    <a:pt x="12409" y="10666"/>
                  </a:cubicBezTo>
                  <a:cubicBezTo>
                    <a:pt x="12979" y="10199"/>
                    <a:pt x="12806" y="9836"/>
                    <a:pt x="12478" y="9249"/>
                  </a:cubicBezTo>
                  <a:cubicBezTo>
                    <a:pt x="11908" y="8195"/>
                    <a:pt x="10352" y="8558"/>
                    <a:pt x="10076" y="7849"/>
                  </a:cubicBezTo>
                  <a:cubicBezTo>
                    <a:pt x="9542" y="6419"/>
                    <a:pt x="8354" y="5659"/>
                    <a:pt x="7491" y="4592"/>
                  </a:cubicBezTo>
                  <a:lnTo>
                    <a:pt x="7491" y="4592"/>
                  </a:lnTo>
                  <a:cubicBezTo>
                    <a:pt x="6993" y="4179"/>
                    <a:pt x="6512" y="3733"/>
                    <a:pt x="5980" y="3339"/>
                  </a:cubicBezTo>
                  <a:cubicBezTo>
                    <a:pt x="4563" y="2285"/>
                    <a:pt x="3682" y="522"/>
                    <a:pt x="1763" y="72"/>
                  </a:cubicBezTo>
                  <a:cubicBezTo>
                    <a:pt x="1567" y="28"/>
                    <a:pt x="1383" y="0"/>
                    <a:pt x="1210" y="0"/>
                  </a:cubicBezTo>
                  <a:close/>
                </a:path>
              </a:pathLst>
            </a:custGeom>
            <a:solidFill>
              <a:schemeClr val="l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2" name="Google Shape;2622;p65"/>
            <p:cNvSpPr/>
            <p:nvPr/>
          </p:nvSpPr>
          <p:spPr>
            <a:xfrm>
              <a:off x="4388700" y="3530600"/>
              <a:ext cx="227275" cy="395425"/>
            </a:xfrm>
            <a:custGeom>
              <a:avLst/>
              <a:gdLst/>
              <a:ahLst/>
              <a:cxnLst/>
              <a:rect l="l" t="t" r="r" b="b"/>
              <a:pathLst>
                <a:path w="9091" h="15817" extrusionOk="0">
                  <a:moveTo>
                    <a:pt x="7622" y="0"/>
                  </a:moveTo>
                  <a:cubicBezTo>
                    <a:pt x="7155" y="0"/>
                    <a:pt x="6965" y="363"/>
                    <a:pt x="6740" y="761"/>
                  </a:cubicBezTo>
                  <a:cubicBezTo>
                    <a:pt x="5963" y="2212"/>
                    <a:pt x="5323" y="3802"/>
                    <a:pt x="3405" y="4200"/>
                  </a:cubicBezTo>
                  <a:cubicBezTo>
                    <a:pt x="2645" y="4338"/>
                    <a:pt x="2247" y="4891"/>
                    <a:pt x="2109" y="5738"/>
                  </a:cubicBezTo>
                  <a:cubicBezTo>
                    <a:pt x="1781" y="7587"/>
                    <a:pt x="1971" y="9471"/>
                    <a:pt x="917" y="11285"/>
                  </a:cubicBezTo>
                  <a:cubicBezTo>
                    <a:pt x="1" y="12910"/>
                    <a:pt x="1660" y="15813"/>
                    <a:pt x="3077" y="15813"/>
                  </a:cubicBezTo>
                  <a:cubicBezTo>
                    <a:pt x="3125" y="15815"/>
                    <a:pt x="3172" y="15816"/>
                    <a:pt x="3219" y="15816"/>
                  </a:cubicBezTo>
                  <a:cubicBezTo>
                    <a:pt x="4640" y="15816"/>
                    <a:pt x="5279" y="14808"/>
                    <a:pt x="5496" y="13670"/>
                  </a:cubicBezTo>
                  <a:cubicBezTo>
                    <a:pt x="6049" y="11095"/>
                    <a:pt x="7034" y="8676"/>
                    <a:pt x="8002" y="6256"/>
                  </a:cubicBezTo>
                  <a:cubicBezTo>
                    <a:pt x="8745" y="4373"/>
                    <a:pt x="9091" y="2645"/>
                    <a:pt x="8192" y="778"/>
                  </a:cubicBezTo>
                  <a:cubicBezTo>
                    <a:pt x="8054" y="467"/>
                    <a:pt x="8106" y="18"/>
                    <a:pt x="7622" y="0"/>
                  </a:cubicBezTo>
                  <a:close/>
                </a:path>
              </a:pathLst>
            </a:custGeom>
            <a:solidFill>
              <a:schemeClr val="l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3" name="Google Shape;2623;p65"/>
            <p:cNvSpPr/>
            <p:nvPr/>
          </p:nvSpPr>
          <p:spPr>
            <a:xfrm>
              <a:off x="6438300" y="1893850"/>
              <a:ext cx="267450" cy="418275"/>
            </a:xfrm>
            <a:custGeom>
              <a:avLst/>
              <a:gdLst/>
              <a:ahLst/>
              <a:cxnLst/>
              <a:rect l="l" t="t" r="r" b="b"/>
              <a:pathLst>
                <a:path w="10698" h="16731" extrusionOk="0">
                  <a:moveTo>
                    <a:pt x="4909" y="1"/>
                  </a:moveTo>
                  <a:cubicBezTo>
                    <a:pt x="4667" y="1"/>
                    <a:pt x="4504" y="61"/>
                    <a:pt x="4562" y="216"/>
                  </a:cubicBezTo>
                  <a:cubicBezTo>
                    <a:pt x="5064" y="1633"/>
                    <a:pt x="3992" y="3465"/>
                    <a:pt x="5444" y="4502"/>
                  </a:cubicBezTo>
                  <a:cubicBezTo>
                    <a:pt x="6654" y="5366"/>
                    <a:pt x="6515" y="6627"/>
                    <a:pt x="6913" y="7647"/>
                  </a:cubicBezTo>
                  <a:cubicBezTo>
                    <a:pt x="6804" y="8207"/>
                    <a:pt x="6835" y="9062"/>
                    <a:pt x="6426" y="9062"/>
                  </a:cubicBezTo>
                  <a:cubicBezTo>
                    <a:pt x="6380" y="9062"/>
                    <a:pt x="6330" y="9052"/>
                    <a:pt x="6273" y="9029"/>
                  </a:cubicBezTo>
                  <a:cubicBezTo>
                    <a:pt x="6019" y="8928"/>
                    <a:pt x="5817" y="8884"/>
                    <a:pt x="5657" y="8884"/>
                  </a:cubicBezTo>
                  <a:cubicBezTo>
                    <a:pt x="5131" y="8884"/>
                    <a:pt x="5047" y="9360"/>
                    <a:pt x="4995" y="9876"/>
                  </a:cubicBezTo>
                  <a:cubicBezTo>
                    <a:pt x="4925" y="10533"/>
                    <a:pt x="4614" y="10757"/>
                    <a:pt x="4044" y="10896"/>
                  </a:cubicBezTo>
                  <a:cubicBezTo>
                    <a:pt x="726" y="11673"/>
                    <a:pt x="0" y="13229"/>
                    <a:pt x="1659" y="16028"/>
                  </a:cubicBezTo>
                  <a:cubicBezTo>
                    <a:pt x="1834" y="16314"/>
                    <a:pt x="1935" y="16730"/>
                    <a:pt x="2351" y="16730"/>
                  </a:cubicBezTo>
                  <a:cubicBezTo>
                    <a:pt x="2389" y="16730"/>
                    <a:pt x="2429" y="16727"/>
                    <a:pt x="2471" y="16720"/>
                  </a:cubicBezTo>
                  <a:cubicBezTo>
                    <a:pt x="3007" y="16633"/>
                    <a:pt x="3197" y="16236"/>
                    <a:pt x="3301" y="15752"/>
                  </a:cubicBezTo>
                  <a:cubicBezTo>
                    <a:pt x="3405" y="15251"/>
                    <a:pt x="3301" y="14784"/>
                    <a:pt x="4009" y="14542"/>
                  </a:cubicBezTo>
                  <a:cubicBezTo>
                    <a:pt x="5651" y="13955"/>
                    <a:pt x="7241" y="13194"/>
                    <a:pt x="8866" y="12555"/>
                  </a:cubicBezTo>
                  <a:cubicBezTo>
                    <a:pt x="9298" y="12399"/>
                    <a:pt x="9643" y="12261"/>
                    <a:pt x="9799" y="11829"/>
                  </a:cubicBezTo>
                  <a:cubicBezTo>
                    <a:pt x="10300" y="10308"/>
                    <a:pt x="8866" y="5746"/>
                    <a:pt x="7604" y="4709"/>
                  </a:cubicBezTo>
                  <a:cubicBezTo>
                    <a:pt x="7397" y="4536"/>
                    <a:pt x="6809" y="4571"/>
                    <a:pt x="7016" y="4139"/>
                  </a:cubicBezTo>
                  <a:cubicBezTo>
                    <a:pt x="7082" y="4008"/>
                    <a:pt x="7166" y="3963"/>
                    <a:pt x="7262" y="3963"/>
                  </a:cubicBezTo>
                  <a:cubicBezTo>
                    <a:pt x="7468" y="3963"/>
                    <a:pt x="7725" y="4173"/>
                    <a:pt x="7950" y="4173"/>
                  </a:cubicBezTo>
                  <a:cubicBezTo>
                    <a:pt x="7979" y="4174"/>
                    <a:pt x="8009" y="4175"/>
                    <a:pt x="8039" y="4175"/>
                  </a:cubicBezTo>
                  <a:cubicBezTo>
                    <a:pt x="9008" y="4175"/>
                    <a:pt x="9913" y="3634"/>
                    <a:pt x="10265" y="2946"/>
                  </a:cubicBezTo>
                  <a:cubicBezTo>
                    <a:pt x="10697" y="2117"/>
                    <a:pt x="9695" y="1667"/>
                    <a:pt x="8987" y="1581"/>
                  </a:cubicBezTo>
                  <a:cubicBezTo>
                    <a:pt x="7811" y="1443"/>
                    <a:pt x="6930" y="786"/>
                    <a:pt x="5962" y="250"/>
                  </a:cubicBezTo>
                  <a:cubicBezTo>
                    <a:pt x="5704" y="111"/>
                    <a:pt x="5235" y="1"/>
                    <a:pt x="4909" y="1"/>
                  </a:cubicBezTo>
                  <a:close/>
                </a:path>
              </a:pathLst>
            </a:custGeom>
            <a:solidFill>
              <a:schemeClr val="l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4" name="Google Shape;2624;p65"/>
            <p:cNvSpPr/>
            <p:nvPr/>
          </p:nvSpPr>
          <p:spPr>
            <a:xfrm>
              <a:off x="6901875" y="4220725"/>
              <a:ext cx="468775" cy="354550"/>
            </a:xfrm>
            <a:custGeom>
              <a:avLst/>
              <a:gdLst/>
              <a:ahLst/>
              <a:cxnLst/>
              <a:rect l="l" t="t" r="r" b="b"/>
              <a:pathLst>
                <a:path w="18751" h="14182" extrusionOk="0">
                  <a:moveTo>
                    <a:pt x="15666" y="0"/>
                  </a:moveTo>
                  <a:cubicBezTo>
                    <a:pt x="15588" y="0"/>
                    <a:pt x="15504" y="9"/>
                    <a:pt x="15415" y="28"/>
                  </a:cubicBezTo>
                  <a:cubicBezTo>
                    <a:pt x="14690" y="184"/>
                    <a:pt x="14759" y="772"/>
                    <a:pt x="14897" y="1290"/>
                  </a:cubicBezTo>
                  <a:cubicBezTo>
                    <a:pt x="15294" y="2845"/>
                    <a:pt x="14880" y="4038"/>
                    <a:pt x="13463" y="4850"/>
                  </a:cubicBezTo>
                  <a:cubicBezTo>
                    <a:pt x="13013" y="5109"/>
                    <a:pt x="12823" y="5472"/>
                    <a:pt x="13065" y="5991"/>
                  </a:cubicBezTo>
                  <a:cubicBezTo>
                    <a:pt x="13324" y="6578"/>
                    <a:pt x="12823" y="6803"/>
                    <a:pt x="12512" y="7097"/>
                  </a:cubicBezTo>
                  <a:cubicBezTo>
                    <a:pt x="12410" y="7191"/>
                    <a:pt x="12303" y="7233"/>
                    <a:pt x="12200" y="7233"/>
                  </a:cubicBezTo>
                  <a:cubicBezTo>
                    <a:pt x="12041" y="7233"/>
                    <a:pt x="11891" y="7133"/>
                    <a:pt x="11786" y="6976"/>
                  </a:cubicBezTo>
                  <a:cubicBezTo>
                    <a:pt x="11531" y="6610"/>
                    <a:pt x="11284" y="6477"/>
                    <a:pt x="11039" y="6477"/>
                  </a:cubicBezTo>
                  <a:cubicBezTo>
                    <a:pt x="10705" y="6477"/>
                    <a:pt x="10373" y="6726"/>
                    <a:pt x="10024" y="6976"/>
                  </a:cubicBezTo>
                  <a:cubicBezTo>
                    <a:pt x="8797" y="7891"/>
                    <a:pt x="7811" y="9188"/>
                    <a:pt x="6308" y="9637"/>
                  </a:cubicBezTo>
                  <a:cubicBezTo>
                    <a:pt x="4303" y="10242"/>
                    <a:pt x="2696" y="11572"/>
                    <a:pt x="812" y="12385"/>
                  </a:cubicBezTo>
                  <a:cubicBezTo>
                    <a:pt x="242" y="12627"/>
                    <a:pt x="0" y="13214"/>
                    <a:pt x="692" y="13577"/>
                  </a:cubicBezTo>
                  <a:cubicBezTo>
                    <a:pt x="1262" y="13888"/>
                    <a:pt x="1936" y="13992"/>
                    <a:pt x="2610" y="14182"/>
                  </a:cubicBezTo>
                  <a:cubicBezTo>
                    <a:pt x="3819" y="13854"/>
                    <a:pt x="4943" y="13249"/>
                    <a:pt x="5893" y="12436"/>
                  </a:cubicBezTo>
                  <a:cubicBezTo>
                    <a:pt x="7829" y="10743"/>
                    <a:pt x="10144" y="9447"/>
                    <a:pt x="12357" y="8496"/>
                  </a:cubicBezTo>
                  <a:cubicBezTo>
                    <a:pt x="14396" y="7615"/>
                    <a:pt x="15847" y="6042"/>
                    <a:pt x="17817" y="5213"/>
                  </a:cubicBezTo>
                  <a:cubicBezTo>
                    <a:pt x="18301" y="4988"/>
                    <a:pt x="18751" y="4452"/>
                    <a:pt x="18612" y="3848"/>
                  </a:cubicBezTo>
                  <a:cubicBezTo>
                    <a:pt x="18539" y="3538"/>
                    <a:pt x="18402" y="3442"/>
                    <a:pt x="18239" y="3442"/>
                  </a:cubicBezTo>
                  <a:cubicBezTo>
                    <a:pt x="18019" y="3442"/>
                    <a:pt x="17752" y="3615"/>
                    <a:pt x="17524" y="3675"/>
                  </a:cubicBezTo>
                  <a:cubicBezTo>
                    <a:pt x="17487" y="3682"/>
                    <a:pt x="17451" y="3686"/>
                    <a:pt x="17417" y="3686"/>
                  </a:cubicBezTo>
                  <a:cubicBezTo>
                    <a:pt x="17207" y="3686"/>
                    <a:pt x="17050" y="3554"/>
                    <a:pt x="17109" y="3346"/>
                  </a:cubicBezTo>
                  <a:cubicBezTo>
                    <a:pt x="17385" y="2431"/>
                    <a:pt x="16625" y="1791"/>
                    <a:pt x="16556" y="962"/>
                  </a:cubicBezTo>
                  <a:cubicBezTo>
                    <a:pt x="16526" y="461"/>
                    <a:pt x="16229" y="0"/>
                    <a:pt x="15666" y="0"/>
                  </a:cubicBezTo>
                  <a:close/>
                </a:path>
              </a:pathLst>
            </a:custGeom>
            <a:solidFill>
              <a:schemeClr val="l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5" name="Google Shape;2625;p65"/>
            <p:cNvSpPr/>
            <p:nvPr/>
          </p:nvSpPr>
          <p:spPr>
            <a:xfrm>
              <a:off x="6306100" y="2654825"/>
              <a:ext cx="232875" cy="385425"/>
            </a:xfrm>
            <a:custGeom>
              <a:avLst/>
              <a:gdLst/>
              <a:ahLst/>
              <a:cxnLst/>
              <a:rect l="l" t="t" r="r" b="b"/>
              <a:pathLst>
                <a:path w="9315" h="15417" extrusionOk="0">
                  <a:moveTo>
                    <a:pt x="6907" y="9941"/>
                  </a:moveTo>
                  <a:cubicBezTo>
                    <a:pt x="6738" y="10523"/>
                    <a:pt x="6645" y="11167"/>
                    <a:pt x="5910" y="11304"/>
                  </a:cubicBezTo>
                  <a:cubicBezTo>
                    <a:pt x="5905" y="11305"/>
                    <a:pt x="5899" y="11305"/>
                    <a:pt x="5892" y="11305"/>
                  </a:cubicBezTo>
                  <a:cubicBezTo>
                    <a:pt x="5767" y="11305"/>
                    <a:pt x="5547" y="11146"/>
                    <a:pt x="5547" y="11097"/>
                  </a:cubicBezTo>
                  <a:cubicBezTo>
                    <a:pt x="5616" y="10270"/>
                    <a:pt x="6304" y="10147"/>
                    <a:pt x="6907" y="9941"/>
                  </a:cubicBezTo>
                  <a:close/>
                  <a:moveTo>
                    <a:pt x="2345" y="1"/>
                  </a:moveTo>
                  <a:cubicBezTo>
                    <a:pt x="2049" y="1"/>
                    <a:pt x="1708" y="93"/>
                    <a:pt x="1419" y="93"/>
                  </a:cubicBezTo>
                  <a:cubicBezTo>
                    <a:pt x="1383" y="93"/>
                    <a:pt x="1348" y="92"/>
                    <a:pt x="1313" y="88"/>
                  </a:cubicBezTo>
                  <a:cubicBezTo>
                    <a:pt x="1306" y="88"/>
                    <a:pt x="1299" y="88"/>
                    <a:pt x="1292" y="88"/>
                  </a:cubicBezTo>
                  <a:cubicBezTo>
                    <a:pt x="885" y="88"/>
                    <a:pt x="504" y="561"/>
                    <a:pt x="639" y="883"/>
                  </a:cubicBezTo>
                  <a:cubicBezTo>
                    <a:pt x="1244" y="2283"/>
                    <a:pt x="0" y="3977"/>
                    <a:pt x="1348" y="5273"/>
                  </a:cubicBezTo>
                  <a:cubicBezTo>
                    <a:pt x="1538" y="5446"/>
                    <a:pt x="1383" y="5964"/>
                    <a:pt x="1538" y="6241"/>
                  </a:cubicBezTo>
                  <a:cubicBezTo>
                    <a:pt x="1851" y="6738"/>
                    <a:pt x="1941" y="7889"/>
                    <a:pt x="2501" y="7889"/>
                  </a:cubicBezTo>
                  <a:cubicBezTo>
                    <a:pt x="2623" y="7889"/>
                    <a:pt x="2766" y="7836"/>
                    <a:pt x="2938" y="7710"/>
                  </a:cubicBezTo>
                  <a:cubicBezTo>
                    <a:pt x="3345" y="7411"/>
                    <a:pt x="3664" y="7306"/>
                    <a:pt x="3951" y="7306"/>
                  </a:cubicBezTo>
                  <a:cubicBezTo>
                    <a:pt x="4345" y="7306"/>
                    <a:pt x="4678" y="7505"/>
                    <a:pt x="5098" y="7675"/>
                  </a:cubicBezTo>
                  <a:cubicBezTo>
                    <a:pt x="5375" y="7796"/>
                    <a:pt x="5651" y="7848"/>
                    <a:pt x="5668" y="8176"/>
                  </a:cubicBezTo>
                  <a:cubicBezTo>
                    <a:pt x="5668" y="8297"/>
                    <a:pt x="5547" y="8401"/>
                    <a:pt x="5478" y="8504"/>
                  </a:cubicBezTo>
                  <a:cubicBezTo>
                    <a:pt x="5288" y="8384"/>
                    <a:pt x="5098" y="8263"/>
                    <a:pt x="4908" y="8107"/>
                  </a:cubicBezTo>
                  <a:cubicBezTo>
                    <a:pt x="4670" y="7869"/>
                    <a:pt x="4349" y="7740"/>
                    <a:pt x="4020" y="7740"/>
                  </a:cubicBezTo>
                  <a:cubicBezTo>
                    <a:pt x="3895" y="7740"/>
                    <a:pt x="3770" y="7758"/>
                    <a:pt x="3646" y="7796"/>
                  </a:cubicBezTo>
                  <a:cubicBezTo>
                    <a:pt x="3059" y="7951"/>
                    <a:pt x="3284" y="8470"/>
                    <a:pt x="3249" y="8850"/>
                  </a:cubicBezTo>
                  <a:cubicBezTo>
                    <a:pt x="3180" y="10008"/>
                    <a:pt x="4701" y="11270"/>
                    <a:pt x="4580" y="11408"/>
                  </a:cubicBezTo>
                  <a:cubicBezTo>
                    <a:pt x="3042" y="13170"/>
                    <a:pt x="4251" y="13205"/>
                    <a:pt x="5599" y="13758"/>
                  </a:cubicBezTo>
                  <a:cubicBezTo>
                    <a:pt x="6014" y="13948"/>
                    <a:pt x="6429" y="15244"/>
                    <a:pt x="7379" y="15400"/>
                  </a:cubicBezTo>
                  <a:cubicBezTo>
                    <a:pt x="7454" y="15411"/>
                    <a:pt x="7523" y="15417"/>
                    <a:pt x="7586" y="15417"/>
                  </a:cubicBezTo>
                  <a:cubicBezTo>
                    <a:pt x="8462" y="15417"/>
                    <a:pt x="8316" y="14362"/>
                    <a:pt x="8606" y="13879"/>
                  </a:cubicBezTo>
                  <a:cubicBezTo>
                    <a:pt x="9315" y="12687"/>
                    <a:pt x="8554" y="11529"/>
                    <a:pt x="8105" y="10423"/>
                  </a:cubicBezTo>
                  <a:cubicBezTo>
                    <a:pt x="7967" y="10058"/>
                    <a:pt x="7709" y="9812"/>
                    <a:pt x="7353" y="9812"/>
                  </a:cubicBezTo>
                  <a:cubicBezTo>
                    <a:pt x="7222" y="9812"/>
                    <a:pt x="7078" y="9845"/>
                    <a:pt x="6922" y="9917"/>
                  </a:cubicBezTo>
                  <a:lnTo>
                    <a:pt x="6922" y="9917"/>
                  </a:lnTo>
                  <a:cubicBezTo>
                    <a:pt x="7290" y="9072"/>
                    <a:pt x="8114" y="7913"/>
                    <a:pt x="7103" y="7433"/>
                  </a:cubicBezTo>
                  <a:cubicBezTo>
                    <a:pt x="5789" y="6828"/>
                    <a:pt x="5530" y="5048"/>
                    <a:pt x="3854" y="4927"/>
                  </a:cubicBezTo>
                  <a:cubicBezTo>
                    <a:pt x="3335" y="4893"/>
                    <a:pt x="2886" y="4167"/>
                    <a:pt x="3318" y="3424"/>
                  </a:cubicBezTo>
                  <a:cubicBezTo>
                    <a:pt x="3975" y="2318"/>
                    <a:pt x="3353" y="1298"/>
                    <a:pt x="2955" y="348"/>
                  </a:cubicBezTo>
                  <a:cubicBezTo>
                    <a:pt x="2833" y="73"/>
                    <a:pt x="2607" y="1"/>
                    <a:pt x="2345" y="1"/>
                  </a:cubicBezTo>
                  <a:close/>
                </a:path>
              </a:pathLst>
            </a:custGeom>
            <a:solidFill>
              <a:schemeClr val="l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6" name="Google Shape;2626;p65"/>
            <p:cNvSpPr/>
            <p:nvPr/>
          </p:nvSpPr>
          <p:spPr>
            <a:xfrm>
              <a:off x="6139750" y="3178550"/>
              <a:ext cx="185375" cy="227425"/>
            </a:xfrm>
            <a:custGeom>
              <a:avLst/>
              <a:gdLst/>
              <a:ahLst/>
              <a:cxnLst/>
              <a:rect l="l" t="t" r="r" b="b"/>
              <a:pathLst>
                <a:path w="7415" h="9097" extrusionOk="0">
                  <a:moveTo>
                    <a:pt x="6576" y="0"/>
                  </a:moveTo>
                  <a:cubicBezTo>
                    <a:pt x="6440" y="0"/>
                    <a:pt x="6314" y="46"/>
                    <a:pt x="6222" y="154"/>
                  </a:cubicBezTo>
                  <a:cubicBezTo>
                    <a:pt x="5928" y="483"/>
                    <a:pt x="5611" y="592"/>
                    <a:pt x="5290" y="592"/>
                  </a:cubicBezTo>
                  <a:cubicBezTo>
                    <a:pt x="4988" y="592"/>
                    <a:pt x="4683" y="496"/>
                    <a:pt x="4390" y="396"/>
                  </a:cubicBezTo>
                  <a:cubicBezTo>
                    <a:pt x="3964" y="242"/>
                    <a:pt x="3597" y="173"/>
                    <a:pt x="3279" y="173"/>
                  </a:cubicBezTo>
                  <a:cubicBezTo>
                    <a:pt x="1986" y="173"/>
                    <a:pt x="1492" y="1318"/>
                    <a:pt x="1020" y="2608"/>
                  </a:cubicBezTo>
                  <a:cubicBezTo>
                    <a:pt x="364" y="4353"/>
                    <a:pt x="1" y="6064"/>
                    <a:pt x="796" y="7360"/>
                  </a:cubicBezTo>
                  <a:cubicBezTo>
                    <a:pt x="847" y="8362"/>
                    <a:pt x="761" y="8984"/>
                    <a:pt x="1470" y="9088"/>
                  </a:cubicBezTo>
                  <a:cubicBezTo>
                    <a:pt x="1519" y="9094"/>
                    <a:pt x="1568" y="9097"/>
                    <a:pt x="1614" y="9097"/>
                  </a:cubicBezTo>
                  <a:cubicBezTo>
                    <a:pt x="2117" y="9097"/>
                    <a:pt x="2435" y="8762"/>
                    <a:pt x="2593" y="8224"/>
                  </a:cubicBezTo>
                  <a:cubicBezTo>
                    <a:pt x="2634" y="8075"/>
                    <a:pt x="2578" y="7743"/>
                    <a:pt x="2746" y="7743"/>
                  </a:cubicBezTo>
                  <a:cubicBezTo>
                    <a:pt x="2792" y="7743"/>
                    <a:pt x="2854" y="7768"/>
                    <a:pt x="2938" y="7827"/>
                  </a:cubicBezTo>
                  <a:cubicBezTo>
                    <a:pt x="3173" y="7995"/>
                    <a:pt x="3380" y="8062"/>
                    <a:pt x="3567" y="8062"/>
                  </a:cubicBezTo>
                  <a:cubicBezTo>
                    <a:pt x="4013" y="8062"/>
                    <a:pt x="4340" y="7677"/>
                    <a:pt x="4632" y="7360"/>
                  </a:cubicBezTo>
                  <a:cubicBezTo>
                    <a:pt x="5116" y="6842"/>
                    <a:pt x="4563" y="6358"/>
                    <a:pt x="4373" y="5839"/>
                  </a:cubicBezTo>
                  <a:cubicBezTo>
                    <a:pt x="4183" y="5321"/>
                    <a:pt x="3491" y="4750"/>
                    <a:pt x="4442" y="4249"/>
                  </a:cubicBezTo>
                  <a:cubicBezTo>
                    <a:pt x="4943" y="3990"/>
                    <a:pt x="5790" y="3852"/>
                    <a:pt x="5427" y="3057"/>
                  </a:cubicBezTo>
                  <a:cubicBezTo>
                    <a:pt x="5274" y="2713"/>
                    <a:pt x="5030" y="2616"/>
                    <a:pt x="4752" y="2616"/>
                  </a:cubicBezTo>
                  <a:cubicBezTo>
                    <a:pt x="4400" y="2616"/>
                    <a:pt x="3994" y="2771"/>
                    <a:pt x="3647" y="2780"/>
                  </a:cubicBezTo>
                  <a:cubicBezTo>
                    <a:pt x="3388" y="2815"/>
                    <a:pt x="3129" y="2850"/>
                    <a:pt x="2887" y="2919"/>
                  </a:cubicBezTo>
                  <a:cubicBezTo>
                    <a:pt x="2887" y="2746"/>
                    <a:pt x="2800" y="2487"/>
                    <a:pt x="2887" y="2435"/>
                  </a:cubicBezTo>
                  <a:cubicBezTo>
                    <a:pt x="3111" y="2262"/>
                    <a:pt x="3405" y="2037"/>
                    <a:pt x="3664" y="2037"/>
                  </a:cubicBezTo>
                  <a:cubicBezTo>
                    <a:pt x="4321" y="2055"/>
                    <a:pt x="4995" y="2262"/>
                    <a:pt x="5634" y="2262"/>
                  </a:cubicBezTo>
                  <a:cubicBezTo>
                    <a:pt x="6481" y="2262"/>
                    <a:pt x="6861" y="1553"/>
                    <a:pt x="7242" y="931"/>
                  </a:cubicBezTo>
                  <a:cubicBezTo>
                    <a:pt x="7414" y="689"/>
                    <a:pt x="7328" y="344"/>
                    <a:pt x="7086" y="188"/>
                  </a:cubicBezTo>
                  <a:cubicBezTo>
                    <a:pt x="6932" y="73"/>
                    <a:pt x="6746" y="0"/>
                    <a:pt x="6576" y="0"/>
                  </a:cubicBezTo>
                  <a:close/>
                </a:path>
              </a:pathLst>
            </a:custGeom>
            <a:solidFill>
              <a:schemeClr val="l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7" name="Google Shape;2627;p65"/>
            <p:cNvSpPr/>
            <p:nvPr/>
          </p:nvSpPr>
          <p:spPr>
            <a:xfrm>
              <a:off x="4320000" y="1079225"/>
              <a:ext cx="260125" cy="163000"/>
            </a:xfrm>
            <a:custGeom>
              <a:avLst/>
              <a:gdLst/>
              <a:ahLst/>
              <a:cxnLst/>
              <a:rect l="l" t="t" r="r" b="b"/>
              <a:pathLst>
                <a:path w="10405" h="6520" extrusionOk="0">
                  <a:moveTo>
                    <a:pt x="8970" y="1"/>
                  </a:moveTo>
                  <a:cubicBezTo>
                    <a:pt x="6620" y="778"/>
                    <a:pt x="3786" y="294"/>
                    <a:pt x="1764" y="2576"/>
                  </a:cubicBezTo>
                  <a:cubicBezTo>
                    <a:pt x="502" y="3993"/>
                    <a:pt x="1" y="5410"/>
                    <a:pt x="1038" y="5876"/>
                  </a:cubicBezTo>
                  <a:cubicBezTo>
                    <a:pt x="2057" y="6274"/>
                    <a:pt x="3146" y="6499"/>
                    <a:pt x="4252" y="6516"/>
                  </a:cubicBezTo>
                  <a:cubicBezTo>
                    <a:pt x="4303" y="6518"/>
                    <a:pt x="4355" y="6520"/>
                    <a:pt x="4406" y="6520"/>
                  </a:cubicBezTo>
                  <a:cubicBezTo>
                    <a:pt x="4717" y="6520"/>
                    <a:pt x="5012" y="6455"/>
                    <a:pt x="5116" y="6084"/>
                  </a:cubicBezTo>
                  <a:cubicBezTo>
                    <a:pt x="5237" y="5652"/>
                    <a:pt x="4892" y="5479"/>
                    <a:pt x="4563" y="5323"/>
                  </a:cubicBezTo>
                  <a:cubicBezTo>
                    <a:pt x="3094" y="4598"/>
                    <a:pt x="3630" y="3924"/>
                    <a:pt x="4598" y="3198"/>
                  </a:cubicBezTo>
                  <a:cubicBezTo>
                    <a:pt x="5980" y="2144"/>
                    <a:pt x="7726" y="2126"/>
                    <a:pt x="9264" y="1487"/>
                  </a:cubicBezTo>
                  <a:cubicBezTo>
                    <a:pt x="9696" y="1331"/>
                    <a:pt x="10404" y="1556"/>
                    <a:pt x="10352" y="796"/>
                  </a:cubicBezTo>
                  <a:cubicBezTo>
                    <a:pt x="10301" y="35"/>
                    <a:pt x="9627" y="70"/>
                    <a:pt x="8970" y="1"/>
                  </a:cubicBezTo>
                  <a:close/>
                </a:path>
              </a:pathLst>
            </a:custGeom>
            <a:solidFill>
              <a:schemeClr val="l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8" name="Google Shape;2628;p65"/>
            <p:cNvSpPr/>
            <p:nvPr/>
          </p:nvSpPr>
          <p:spPr>
            <a:xfrm>
              <a:off x="3605850" y="1017225"/>
              <a:ext cx="246275" cy="88775"/>
            </a:xfrm>
            <a:custGeom>
              <a:avLst/>
              <a:gdLst/>
              <a:ahLst/>
              <a:cxnLst/>
              <a:rect l="l" t="t" r="r" b="b"/>
              <a:pathLst>
                <a:path w="9851" h="3551" extrusionOk="0">
                  <a:moveTo>
                    <a:pt x="3896" y="1"/>
                  </a:moveTo>
                  <a:cubicBezTo>
                    <a:pt x="2951" y="1"/>
                    <a:pt x="1998" y="113"/>
                    <a:pt x="1055" y="130"/>
                  </a:cubicBezTo>
                  <a:cubicBezTo>
                    <a:pt x="674" y="130"/>
                    <a:pt x="260" y="217"/>
                    <a:pt x="121" y="649"/>
                  </a:cubicBezTo>
                  <a:cubicBezTo>
                    <a:pt x="0" y="1046"/>
                    <a:pt x="173" y="1461"/>
                    <a:pt x="536" y="1651"/>
                  </a:cubicBezTo>
                  <a:cubicBezTo>
                    <a:pt x="1487" y="2256"/>
                    <a:pt x="2489" y="2792"/>
                    <a:pt x="3474" y="3345"/>
                  </a:cubicBezTo>
                  <a:cubicBezTo>
                    <a:pt x="3715" y="3472"/>
                    <a:pt x="3939" y="3551"/>
                    <a:pt x="4149" y="3551"/>
                  </a:cubicBezTo>
                  <a:cubicBezTo>
                    <a:pt x="4450" y="3551"/>
                    <a:pt x="4723" y="3389"/>
                    <a:pt x="4978" y="2982"/>
                  </a:cubicBezTo>
                  <a:cubicBezTo>
                    <a:pt x="5203" y="2650"/>
                    <a:pt x="5511" y="2104"/>
                    <a:pt x="5931" y="2104"/>
                  </a:cubicBezTo>
                  <a:cubicBezTo>
                    <a:pt x="6058" y="2104"/>
                    <a:pt x="6195" y="2153"/>
                    <a:pt x="6343" y="2273"/>
                  </a:cubicBezTo>
                  <a:cubicBezTo>
                    <a:pt x="6982" y="2809"/>
                    <a:pt x="7673" y="2826"/>
                    <a:pt x="8365" y="2895"/>
                  </a:cubicBezTo>
                  <a:cubicBezTo>
                    <a:pt x="8588" y="2920"/>
                    <a:pt x="8869" y="3004"/>
                    <a:pt x="9118" y="3004"/>
                  </a:cubicBezTo>
                  <a:cubicBezTo>
                    <a:pt x="9390" y="3004"/>
                    <a:pt x="9623" y="2904"/>
                    <a:pt x="9695" y="2515"/>
                  </a:cubicBezTo>
                  <a:cubicBezTo>
                    <a:pt x="9851" y="1789"/>
                    <a:pt x="9142" y="1668"/>
                    <a:pt x="8641" y="1478"/>
                  </a:cubicBezTo>
                  <a:lnTo>
                    <a:pt x="6585" y="493"/>
                  </a:lnTo>
                  <a:cubicBezTo>
                    <a:pt x="5704" y="104"/>
                    <a:pt x="4803" y="1"/>
                    <a:pt x="3896" y="1"/>
                  </a:cubicBezTo>
                  <a:close/>
                </a:path>
              </a:pathLst>
            </a:custGeom>
            <a:solidFill>
              <a:schemeClr val="l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9" name="Google Shape;2629;p65"/>
            <p:cNvSpPr/>
            <p:nvPr/>
          </p:nvSpPr>
          <p:spPr>
            <a:xfrm>
              <a:off x="3161275" y="1612775"/>
              <a:ext cx="115825" cy="115825"/>
            </a:xfrm>
            <a:custGeom>
              <a:avLst/>
              <a:gdLst/>
              <a:ahLst/>
              <a:cxnLst/>
              <a:rect l="l" t="t" r="r" b="b"/>
              <a:pathLst>
                <a:path w="4633" h="4633" extrusionOk="0">
                  <a:moveTo>
                    <a:pt x="2966" y="1"/>
                  </a:moveTo>
                  <a:cubicBezTo>
                    <a:pt x="2951" y="1"/>
                    <a:pt x="2936" y="1"/>
                    <a:pt x="2921" y="1"/>
                  </a:cubicBezTo>
                  <a:cubicBezTo>
                    <a:pt x="1729" y="36"/>
                    <a:pt x="1" y="2421"/>
                    <a:pt x="139" y="3803"/>
                  </a:cubicBezTo>
                  <a:cubicBezTo>
                    <a:pt x="139" y="4252"/>
                    <a:pt x="502" y="4615"/>
                    <a:pt x="951" y="4633"/>
                  </a:cubicBezTo>
                  <a:cubicBezTo>
                    <a:pt x="2956" y="4581"/>
                    <a:pt x="4632" y="3026"/>
                    <a:pt x="4529" y="1297"/>
                  </a:cubicBezTo>
                  <a:cubicBezTo>
                    <a:pt x="4478" y="482"/>
                    <a:pt x="3809" y="1"/>
                    <a:pt x="2966" y="1"/>
                  </a:cubicBezTo>
                  <a:close/>
                </a:path>
              </a:pathLst>
            </a:custGeom>
            <a:solidFill>
              <a:schemeClr val="l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0" name="Google Shape;2630;p65"/>
            <p:cNvSpPr/>
            <p:nvPr/>
          </p:nvSpPr>
          <p:spPr>
            <a:xfrm>
              <a:off x="6082850" y="3458350"/>
              <a:ext cx="215350" cy="82375"/>
            </a:xfrm>
            <a:custGeom>
              <a:avLst/>
              <a:gdLst/>
              <a:ahLst/>
              <a:cxnLst/>
              <a:rect l="l" t="t" r="r" b="b"/>
              <a:pathLst>
                <a:path w="8614" h="3295" extrusionOk="0">
                  <a:moveTo>
                    <a:pt x="8412" y="834"/>
                  </a:moveTo>
                  <a:lnTo>
                    <a:pt x="8412" y="834"/>
                  </a:lnTo>
                  <a:cubicBezTo>
                    <a:pt x="8408" y="835"/>
                    <a:pt x="8404" y="836"/>
                    <a:pt x="8401" y="837"/>
                  </a:cubicBezTo>
                  <a:lnTo>
                    <a:pt x="8401" y="837"/>
                  </a:lnTo>
                  <a:cubicBezTo>
                    <a:pt x="8399" y="842"/>
                    <a:pt x="8396" y="846"/>
                    <a:pt x="8394" y="851"/>
                  </a:cubicBezTo>
                  <a:lnTo>
                    <a:pt x="8412" y="834"/>
                  </a:lnTo>
                  <a:close/>
                  <a:moveTo>
                    <a:pt x="6441" y="1"/>
                  </a:moveTo>
                  <a:cubicBezTo>
                    <a:pt x="5426" y="1"/>
                    <a:pt x="4424" y="103"/>
                    <a:pt x="3504" y="557"/>
                  </a:cubicBezTo>
                  <a:cubicBezTo>
                    <a:pt x="3268" y="683"/>
                    <a:pt x="3156" y="756"/>
                    <a:pt x="3064" y="756"/>
                  </a:cubicBezTo>
                  <a:cubicBezTo>
                    <a:pt x="2968" y="756"/>
                    <a:pt x="2895" y="675"/>
                    <a:pt x="2726" y="488"/>
                  </a:cubicBezTo>
                  <a:cubicBezTo>
                    <a:pt x="2440" y="160"/>
                    <a:pt x="2158" y="41"/>
                    <a:pt x="1882" y="41"/>
                  </a:cubicBezTo>
                  <a:cubicBezTo>
                    <a:pt x="1373" y="41"/>
                    <a:pt x="881" y="443"/>
                    <a:pt x="410" y="678"/>
                  </a:cubicBezTo>
                  <a:cubicBezTo>
                    <a:pt x="0" y="866"/>
                    <a:pt x="164" y="1612"/>
                    <a:pt x="452" y="1612"/>
                  </a:cubicBezTo>
                  <a:cubicBezTo>
                    <a:pt x="455" y="1612"/>
                    <a:pt x="459" y="1612"/>
                    <a:pt x="462" y="1612"/>
                  </a:cubicBezTo>
                  <a:cubicBezTo>
                    <a:pt x="518" y="1607"/>
                    <a:pt x="572" y="1605"/>
                    <a:pt x="625" y="1605"/>
                  </a:cubicBezTo>
                  <a:cubicBezTo>
                    <a:pt x="1895" y="1605"/>
                    <a:pt x="2508" y="2753"/>
                    <a:pt x="3504" y="3184"/>
                  </a:cubicBezTo>
                  <a:cubicBezTo>
                    <a:pt x="3665" y="3259"/>
                    <a:pt x="3818" y="3295"/>
                    <a:pt x="3955" y="3295"/>
                  </a:cubicBezTo>
                  <a:cubicBezTo>
                    <a:pt x="4389" y="3295"/>
                    <a:pt x="4667" y="2934"/>
                    <a:pt x="4575" y="2303"/>
                  </a:cubicBezTo>
                  <a:cubicBezTo>
                    <a:pt x="4523" y="1905"/>
                    <a:pt x="4541" y="1784"/>
                    <a:pt x="4973" y="1698"/>
                  </a:cubicBezTo>
                  <a:cubicBezTo>
                    <a:pt x="6127" y="1457"/>
                    <a:pt x="7264" y="1130"/>
                    <a:pt x="8401" y="837"/>
                  </a:cubicBezTo>
                  <a:lnTo>
                    <a:pt x="8401" y="837"/>
                  </a:lnTo>
                  <a:cubicBezTo>
                    <a:pt x="8535" y="525"/>
                    <a:pt x="8613" y="56"/>
                    <a:pt x="8256" y="56"/>
                  </a:cubicBezTo>
                  <a:cubicBezTo>
                    <a:pt x="7656" y="37"/>
                    <a:pt x="7046" y="1"/>
                    <a:pt x="6441" y="1"/>
                  </a:cubicBezTo>
                  <a:close/>
                </a:path>
              </a:pathLst>
            </a:custGeom>
            <a:solidFill>
              <a:schemeClr val="l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1" name="Google Shape;2631;p65"/>
            <p:cNvSpPr/>
            <p:nvPr/>
          </p:nvSpPr>
          <p:spPr>
            <a:xfrm>
              <a:off x="5726825" y="1103850"/>
              <a:ext cx="262175" cy="54825"/>
            </a:xfrm>
            <a:custGeom>
              <a:avLst/>
              <a:gdLst/>
              <a:ahLst/>
              <a:cxnLst/>
              <a:rect l="l" t="t" r="r" b="b"/>
              <a:pathLst>
                <a:path w="10487" h="2193" extrusionOk="0">
                  <a:moveTo>
                    <a:pt x="2675" y="1"/>
                  </a:moveTo>
                  <a:cubicBezTo>
                    <a:pt x="2260" y="122"/>
                    <a:pt x="1984" y="208"/>
                    <a:pt x="1707" y="260"/>
                  </a:cubicBezTo>
                  <a:cubicBezTo>
                    <a:pt x="1625" y="276"/>
                    <a:pt x="1533" y="281"/>
                    <a:pt x="1436" y="281"/>
                  </a:cubicBezTo>
                  <a:cubicBezTo>
                    <a:pt x="1238" y="281"/>
                    <a:pt x="1018" y="259"/>
                    <a:pt x="814" y="259"/>
                  </a:cubicBezTo>
                  <a:cubicBezTo>
                    <a:pt x="370" y="259"/>
                    <a:pt x="1" y="367"/>
                    <a:pt x="83" y="1055"/>
                  </a:cubicBezTo>
                  <a:cubicBezTo>
                    <a:pt x="160" y="1671"/>
                    <a:pt x="629" y="1783"/>
                    <a:pt x="1147" y="1783"/>
                  </a:cubicBezTo>
                  <a:cubicBezTo>
                    <a:pt x="1443" y="1783"/>
                    <a:pt x="1754" y="1746"/>
                    <a:pt x="2018" y="1746"/>
                  </a:cubicBezTo>
                  <a:cubicBezTo>
                    <a:pt x="3176" y="1729"/>
                    <a:pt x="4334" y="1625"/>
                    <a:pt x="5488" y="1625"/>
                  </a:cubicBezTo>
                  <a:cubicBezTo>
                    <a:pt x="6641" y="1625"/>
                    <a:pt x="7790" y="1729"/>
                    <a:pt x="8931" y="2126"/>
                  </a:cubicBezTo>
                  <a:cubicBezTo>
                    <a:pt x="9064" y="2171"/>
                    <a:pt x="9201" y="2192"/>
                    <a:pt x="9336" y="2192"/>
                  </a:cubicBezTo>
                  <a:cubicBezTo>
                    <a:pt x="9780" y="2192"/>
                    <a:pt x="10194" y="1955"/>
                    <a:pt x="10314" y="1504"/>
                  </a:cubicBezTo>
                  <a:cubicBezTo>
                    <a:pt x="10486" y="813"/>
                    <a:pt x="9761" y="744"/>
                    <a:pt x="9294" y="606"/>
                  </a:cubicBezTo>
                  <a:cubicBezTo>
                    <a:pt x="8746" y="426"/>
                    <a:pt x="8189" y="370"/>
                    <a:pt x="7630" y="370"/>
                  </a:cubicBezTo>
                  <a:cubicBezTo>
                    <a:pt x="6715" y="370"/>
                    <a:pt x="5795" y="519"/>
                    <a:pt x="4900" y="519"/>
                  </a:cubicBezTo>
                  <a:cubicBezTo>
                    <a:pt x="4133" y="519"/>
                    <a:pt x="3384" y="409"/>
                    <a:pt x="2675" y="1"/>
                  </a:cubicBezTo>
                  <a:close/>
                </a:path>
              </a:pathLst>
            </a:custGeom>
            <a:solidFill>
              <a:schemeClr val="l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2" name="Google Shape;2632;p65"/>
            <p:cNvSpPr/>
            <p:nvPr/>
          </p:nvSpPr>
          <p:spPr>
            <a:xfrm>
              <a:off x="6497925" y="4391525"/>
              <a:ext cx="125725" cy="97375"/>
            </a:xfrm>
            <a:custGeom>
              <a:avLst/>
              <a:gdLst/>
              <a:ahLst/>
              <a:cxnLst/>
              <a:rect l="l" t="t" r="r" b="b"/>
              <a:pathLst>
                <a:path w="5029" h="3895" extrusionOk="0">
                  <a:moveTo>
                    <a:pt x="4062" y="0"/>
                  </a:moveTo>
                  <a:cubicBezTo>
                    <a:pt x="3557" y="0"/>
                    <a:pt x="2937" y="491"/>
                    <a:pt x="2445" y="491"/>
                  </a:cubicBezTo>
                  <a:cubicBezTo>
                    <a:pt x="2234" y="491"/>
                    <a:pt x="2046" y="401"/>
                    <a:pt x="1901" y="144"/>
                  </a:cubicBezTo>
                  <a:cubicBezTo>
                    <a:pt x="0" y="403"/>
                    <a:pt x="570" y="1975"/>
                    <a:pt x="225" y="2960"/>
                  </a:cubicBezTo>
                  <a:cubicBezTo>
                    <a:pt x="38" y="3485"/>
                    <a:pt x="566" y="3894"/>
                    <a:pt x="1172" y="3894"/>
                  </a:cubicBezTo>
                  <a:cubicBezTo>
                    <a:pt x="1185" y="3894"/>
                    <a:pt x="1197" y="3894"/>
                    <a:pt x="1210" y="3894"/>
                  </a:cubicBezTo>
                  <a:cubicBezTo>
                    <a:pt x="2298" y="3876"/>
                    <a:pt x="5029" y="1630"/>
                    <a:pt x="4804" y="783"/>
                  </a:cubicBezTo>
                  <a:cubicBezTo>
                    <a:pt x="4638" y="185"/>
                    <a:pt x="4372" y="0"/>
                    <a:pt x="4062" y="0"/>
                  </a:cubicBezTo>
                  <a:close/>
                </a:path>
              </a:pathLst>
            </a:custGeom>
            <a:solidFill>
              <a:schemeClr val="l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3" name="Google Shape;2633;p65"/>
            <p:cNvSpPr/>
            <p:nvPr/>
          </p:nvSpPr>
          <p:spPr>
            <a:xfrm>
              <a:off x="5334875" y="2906300"/>
              <a:ext cx="82100" cy="128050"/>
            </a:xfrm>
            <a:custGeom>
              <a:avLst/>
              <a:gdLst/>
              <a:ahLst/>
              <a:cxnLst/>
              <a:rect l="l" t="t" r="r" b="b"/>
              <a:pathLst>
                <a:path w="3284" h="5122" extrusionOk="0">
                  <a:moveTo>
                    <a:pt x="519" y="1"/>
                  </a:moveTo>
                  <a:lnTo>
                    <a:pt x="380" y="139"/>
                  </a:lnTo>
                  <a:cubicBezTo>
                    <a:pt x="104" y="1452"/>
                    <a:pt x="0" y="2766"/>
                    <a:pt x="380" y="4062"/>
                  </a:cubicBezTo>
                  <a:cubicBezTo>
                    <a:pt x="534" y="4660"/>
                    <a:pt x="796" y="5122"/>
                    <a:pt x="1420" y="5122"/>
                  </a:cubicBezTo>
                  <a:cubicBezTo>
                    <a:pt x="1500" y="5122"/>
                    <a:pt x="1585" y="5114"/>
                    <a:pt x="1676" y="5099"/>
                  </a:cubicBezTo>
                  <a:cubicBezTo>
                    <a:pt x="2471" y="4978"/>
                    <a:pt x="3284" y="4408"/>
                    <a:pt x="3111" y="3734"/>
                  </a:cubicBezTo>
                  <a:cubicBezTo>
                    <a:pt x="2748" y="2213"/>
                    <a:pt x="2108" y="744"/>
                    <a:pt x="519" y="1"/>
                  </a:cubicBezTo>
                  <a:close/>
                </a:path>
              </a:pathLst>
            </a:custGeom>
            <a:solidFill>
              <a:schemeClr val="l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4" name="Google Shape;2634;p65"/>
            <p:cNvSpPr/>
            <p:nvPr/>
          </p:nvSpPr>
          <p:spPr>
            <a:xfrm>
              <a:off x="4869125" y="997550"/>
              <a:ext cx="160750" cy="66150"/>
            </a:xfrm>
            <a:custGeom>
              <a:avLst/>
              <a:gdLst/>
              <a:ahLst/>
              <a:cxnLst/>
              <a:rect l="l" t="t" r="r" b="b"/>
              <a:pathLst>
                <a:path w="6430" h="2646" extrusionOk="0">
                  <a:moveTo>
                    <a:pt x="1040" y="1"/>
                  </a:moveTo>
                  <a:cubicBezTo>
                    <a:pt x="589" y="1"/>
                    <a:pt x="239" y="358"/>
                    <a:pt x="104" y="814"/>
                  </a:cubicBezTo>
                  <a:cubicBezTo>
                    <a:pt x="1" y="1108"/>
                    <a:pt x="191" y="1419"/>
                    <a:pt x="502" y="1470"/>
                  </a:cubicBezTo>
                  <a:cubicBezTo>
                    <a:pt x="1971" y="1885"/>
                    <a:pt x="3440" y="2283"/>
                    <a:pt x="4736" y="2646"/>
                  </a:cubicBezTo>
                  <a:cubicBezTo>
                    <a:pt x="5427" y="2611"/>
                    <a:pt x="5928" y="2611"/>
                    <a:pt x="6239" y="2127"/>
                  </a:cubicBezTo>
                  <a:cubicBezTo>
                    <a:pt x="6429" y="1851"/>
                    <a:pt x="6308" y="1470"/>
                    <a:pt x="6066" y="1419"/>
                  </a:cubicBezTo>
                  <a:cubicBezTo>
                    <a:pt x="4373" y="1021"/>
                    <a:pt x="2852" y="36"/>
                    <a:pt x="1072" y="2"/>
                  </a:cubicBezTo>
                  <a:cubicBezTo>
                    <a:pt x="1061" y="1"/>
                    <a:pt x="1051" y="1"/>
                    <a:pt x="1040" y="1"/>
                  </a:cubicBezTo>
                  <a:close/>
                </a:path>
              </a:pathLst>
            </a:custGeom>
            <a:solidFill>
              <a:schemeClr val="l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5" name="Google Shape;2635;p65"/>
            <p:cNvSpPr/>
            <p:nvPr/>
          </p:nvSpPr>
          <p:spPr>
            <a:xfrm>
              <a:off x="3763550" y="998475"/>
              <a:ext cx="117975" cy="55725"/>
            </a:xfrm>
            <a:custGeom>
              <a:avLst/>
              <a:gdLst/>
              <a:ahLst/>
              <a:cxnLst/>
              <a:rect l="l" t="t" r="r" b="b"/>
              <a:pathLst>
                <a:path w="4719" h="2229" extrusionOk="0">
                  <a:moveTo>
                    <a:pt x="747" y="0"/>
                  </a:moveTo>
                  <a:cubicBezTo>
                    <a:pt x="407" y="0"/>
                    <a:pt x="65" y="161"/>
                    <a:pt x="18" y="690"/>
                  </a:cubicBezTo>
                  <a:cubicBezTo>
                    <a:pt x="0" y="863"/>
                    <a:pt x="190" y="1053"/>
                    <a:pt x="277" y="1243"/>
                  </a:cubicBezTo>
                  <a:lnTo>
                    <a:pt x="2333" y="2228"/>
                  </a:lnTo>
                  <a:cubicBezTo>
                    <a:pt x="2437" y="2220"/>
                    <a:pt x="2541" y="2220"/>
                    <a:pt x="2644" y="2220"/>
                  </a:cubicBezTo>
                  <a:cubicBezTo>
                    <a:pt x="2748" y="2220"/>
                    <a:pt x="2852" y="2220"/>
                    <a:pt x="2955" y="2211"/>
                  </a:cubicBezTo>
                  <a:cubicBezTo>
                    <a:pt x="3647" y="2142"/>
                    <a:pt x="4718" y="2090"/>
                    <a:pt x="4511" y="1261"/>
                  </a:cubicBezTo>
                  <a:cubicBezTo>
                    <a:pt x="4255" y="308"/>
                    <a:pt x="3582" y="187"/>
                    <a:pt x="2842" y="187"/>
                  </a:cubicBezTo>
                  <a:cubicBezTo>
                    <a:pt x="2589" y="187"/>
                    <a:pt x="2328" y="201"/>
                    <a:pt x="2074" y="201"/>
                  </a:cubicBezTo>
                  <a:cubicBezTo>
                    <a:pt x="1762" y="201"/>
                    <a:pt x="1460" y="180"/>
                    <a:pt x="1193" y="85"/>
                  </a:cubicBezTo>
                  <a:cubicBezTo>
                    <a:pt x="1066" y="36"/>
                    <a:pt x="907" y="0"/>
                    <a:pt x="747" y="0"/>
                  </a:cubicBezTo>
                  <a:close/>
                </a:path>
              </a:pathLst>
            </a:custGeom>
            <a:solidFill>
              <a:schemeClr val="l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6" name="Google Shape;2636;p65"/>
            <p:cNvSpPr/>
            <p:nvPr/>
          </p:nvSpPr>
          <p:spPr>
            <a:xfrm>
              <a:off x="6244750" y="3463175"/>
              <a:ext cx="127900" cy="76650"/>
            </a:xfrm>
            <a:custGeom>
              <a:avLst/>
              <a:gdLst/>
              <a:ahLst/>
              <a:cxnLst/>
              <a:rect l="l" t="t" r="r" b="b"/>
              <a:pathLst>
                <a:path w="5116" h="3066" extrusionOk="0">
                  <a:moveTo>
                    <a:pt x="4184" y="1"/>
                  </a:moveTo>
                  <a:cubicBezTo>
                    <a:pt x="4093" y="1"/>
                    <a:pt x="4000" y="13"/>
                    <a:pt x="3906" y="36"/>
                  </a:cubicBezTo>
                  <a:cubicBezTo>
                    <a:pt x="3232" y="209"/>
                    <a:pt x="2575" y="416"/>
                    <a:pt x="1918" y="641"/>
                  </a:cubicBezTo>
                  <a:lnTo>
                    <a:pt x="1936" y="641"/>
                  </a:lnTo>
                  <a:cubicBezTo>
                    <a:pt x="1659" y="848"/>
                    <a:pt x="1383" y="1038"/>
                    <a:pt x="1089" y="1194"/>
                  </a:cubicBezTo>
                  <a:cubicBezTo>
                    <a:pt x="432" y="1505"/>
                    <a:pt x="0" y="2093"/>
                    <a:pt x="311" y="2680"/>
                  </a:cubicBezTo>
                  <a:cubicBezTo>
                    <a:pt x="460" y="2964"/>
                    <a:pt x="650" y="3065"/>
                    <a:pt x="856" y="3065"/>
                  </a:cubicBezTo>
                  <a:cubicBezTo>
                    <a:pt x="1178" y="3065"/>
                    <a:pt x="1537" y="2818"/>
                    <a:pt x="1832" y="2628"/>
                  </a:cubicBezTo>
                  <a:cubicBezTo>
                    <a:pt x="2558" y="2093"/>
                    <a:pt x="3370" y="1695"/>
                    <a:pt x="4234" y="1436"/>
                  </a:cubicBezTo>
                  <a:cubicBezTo>
                    <a:pt x="4631" y="1332"/>
                    <a:pt x="5115" y="1108"/>
                    <a:pt x="4994" y="606"/>
                  </a:cubicBezTo>
                  <a:cubicBezTo>
                    <a:pt x="4883" y="203"/>
                    <a:pt x="4559" y="1"/>
                    <a:pt x="4184" y="1"/>
                  </a:cubicBezTo>
                  <a:close/>
                </a:path>
              </a:pathLst>
            </a:custGeom>
            <a:solidFill>
              <a:schemeClr val="l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7" name="Google Shape;2637;p65"/>
            <p:cNvSpPr/>
            <p:nvPr/>
          </p:nvSpPr>
          <p:spPr>
            <a:xfrm>
              <a:off x="6286725" y="2464325"/>
              <a:ext cx="67775" cy="93850"/>
            </a:xfrm>
            <a:custGeom>
              <a:avLst/>
              <a:gdLst/>
              <a:ahLst/>
              <a:cxnLst/>
              <a:rect l="l" t="t" r="r" b="b"/>
              <a:pathLst>
                <a:path w="2711" h="3754" extrusionOk="0">
                  <a:moveTo>
                    <a:pt x="1532" y="0"/>
                  </a:moveTo>
                  <a:cubicBezTo>
                    <a:pt x="1516" y="0"/>
                    <a:pt x="1500" y="0"/>
                    <a:pt x="1484" y="1"/>
                  </a:cubicBezTo>
                  <a:cubicBezTo>
                    <a:pt x="187" y="53"/>
                    <a:pt x="239" y="1332"/>
                    <a:pt x="101" y="2265"/>
                  </a:cubicBezTo>
                  <a:cubicBezTo>
                    <a:pt x="1" y="3066"/>
                    <a:pt x="465" y="3754"/>
                    <a:pt x="1243" y="3754"/>
                  </a:cubicBezTo>
                  <a:cubicBezTo>
                    <a:pt x="1271" y="3754"/>
                    <a:pt x="1299" y="3753"/>
                    <a:pt x="1328" y="3751"/>
                  </a:cubicBezTo>
                  <a:cubicBezTo>
                    <a:pt x="2711" y="3682"/>
                    <a:pt x="1967" y="2403"/>
                    <a:pt x="2313" y="1815"/>
                  </a:cubicBezTo>
                  <a:cubicBezTo>
                    <a:pt x="2228" y="1050"/>
                    <a:pt x="2528" y="0"/>
                    <a:pt x="1532" y="0"/>
                  </a:cubicBezTo>
                  <a:close/>
                </a:path>
              </a:pathLst>
            </a:custGeom>
            <a:solidFill>
              <a:schemeClr val="l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8" name="Google Shape;2638;p65"/>
            <p:cNvSpPr/>
            <p:nvPr/>
          </p:nvSpPr>
          <p:spPr>
            <a:xfrm>
              <a:off x="6279300" y="2861375"/>
              <a:ext cx="75625" cy="97275"/>
            </a:xfrm>
            <a:custGeom>
              <a:avLst/>
              <a:gdLst/>
              <a:ahLst/>
              <a:cxnLst/>
              <a:rect l="l" t="t" r="r" b="b"/>
              <a:pathLst>
                <a:path w="3025" h="3891" extrusionOk="0">
                  <a:moveTo>
                    <a:pt x="2403" y="1"/>
                  </a:moveTo>
                  <a:cubicBezTo>
                    <a:pt x="2178" y="1"/>
                    <a:pt x="1971" y="104"/>
                    <a:pt x="1850" y="277"/>
                  </a:cubicBezTo>
                  <a:cubicBezTo>
                    <a:pt x="1504" y="1193"/>
                    <a:pt x="882" y="1884"/>
                    <a:pt x="277" y="2610"/>
                  </a:cubicBezTo>
                  <a:cubicBezTo>
                    <a:pt x="35" y="2869"/>
                    <a:pt x="1" y="3284"/>
                    <a:pt x="208" y="3578"/>
                  </a:cubicBezTo>
                  <a:cubicBezTo>
                    <a:pt x="326" y="3766"/>
                    <a:pt x="507" y="3890"/>
                    <a:pt x="682" y="3890"/>
                  </a:cubicBezTo>
                  <a:cubicBezTo>
                    <a:pt x="764" y="3890"/>
                    <a:pt x="845" y="3863"/>
                    <a:pt x="916" y="3802"/>
                  </a:cubicBezTo>
                  <a:cubicBezTo>
                    <a:pt x="1815" y="3128"/>
                    <a:pt x="2731" y="2420"/>
                    <a:pt x="3025" y="1452"/>
                  </a:cubicBezTo>
                  <a:cubicBezTo>
                    <a:pt x="2973" y="744"/>
                    <a:pt x="2921" y="225"/>
                    <a:pt x="2403" y="1"/>
                  </a:cubicBezTo>
                  <a:close/>
                </a:path>
              </a:pathLst>
            </a:custGeom>
            <a:solidFill>
              <a:schemeClr val="l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9" name="Google Shape;2639;p65"/>
            <p:cNvSpPr/>
            <p:nvPr/>
          </p:nvSpPr>
          <p:spPr>
            <a:xfrm>
              <a:off x="4145025" y="994975"/>
              <a:ext cx="111500" cy="47325"/>
            </a:xfrm>
            <a:custGeom>
              <a:avLst/>
              <a:gdLst/>
              <a:ahLst/>
              <a:cxnLst/>
              <a:rect l="l" t="t" r="r" b="b"/>
              <a:pathLst>
                <a:path w="4460" h="1893" extrusionOk="0">
                  <a:moveTo>
                    <a:pt x="1539" y="105"/>
                  </a:moveTo>
                  <a:cubicBezTo>
                    <a:pt x="969" y="243"/>
                    <a:pt x="139" y="1"/>
                    <a:pt x="70" y="744"/>
                  </a:cubicBezTo>
                  <a:cubicBezTo>
                    <a:pt x="1" y="1418"/>
                    <a:pt x="813" y="1418"/>
                    <a:pt x="1332" y="1556"/>
                  </a:cubicBezTo>
                  <a:cubicBezTo>
                    <a:pt x="1764" y="1677"/>
                    <a:pt x="2213" y="1764"/>
                    <a:pt x="2645" y="1815"/>
                  </a:cubicBezTo>
                  <a:cubicBezTo>
                    <a:pt x="2898" y="1847"/>
                    <a:pt x="3179" y="1893"/>
                    <a:pt x="3440" y="1893"/>
                  </a:cubicBezTo>
                  <a:cubicBezTo>
                    <a:pt x="3890" y="1893"/>
                    <a:pt x="4279" y="1756"/>
                    <a:pt x="4356" y="1176"/>
                  </a:cubicBezTo>
                  <a:cubicBezTo>
                    <a:pt x="4459" y="346"/>
                    <a:pt x="3561" y="416"/>
                    <a:pt x="2956" y="329"/>
                  </a:cubicBezTo>
                  <a:lnTo>
                    <a:pt x="1539" y="105"/>
                  </a:lnTo>
                  <a:close/>
                </a:path>
              </a:pathLst>
            </a:custGeom>
            <a:solidFill>
              <a:schemeClr val="l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0" name="Google Shape;2640;p65"/>
            <p:cNvSpPr/>
            <p:nvPr/>
          </p:nvSpPr>
          <p:spPr>
            <a:xfrm>
              <a:off x="7213625" y="3803350"/>
              <a:ext cx="74075" cy="80050"/>
            </a:xfrm>
            <a:custGeom>
              <a:avLst/>
              <a:gdLst/>
              <a:ahLst/>
              <a:cxnLst/>
              <a:rect l="l" t="t" r="r" b="b"/>
              <a:pathLst>
                <a:path w="2963" h="3202" extrusionOk="0">
                  <a:moveTo>
                    <a:pt x="573" y="1"/>
                  </a:moveTo>
                  <a:cubicBezTo>
                    <a:pt x="233" y="1"/>
                    <a:pt x="0" y="333"/>
                    <a:pt x="59" y="704"/>
                  </a:cubicBezTo>
                  <a:cubicBezTo>
                    <a:pt x="284" y="1965"/>
                    <a:pt x="1096" y="2777"/>
                    <a:pt x="2289" y="3175"/>
                  </a:cubicBezTo>
                  <a:cubicBezTo>
                    <a:pt x="2343" y="3193"/>
                    <a:pt x="2395" y="3202"/>
                    <a:pt x="2445" y="3202"/>
                  </a:cubicBezTo>
                  <a:cubicBezTo>
                    <a:pt x="2729" y="3202"/>
                    <a:pt x="2933" y="2914"/>
                    <a:pt x="2963" y="2414"/>
                  </a:cubicBezTo>
                  <a:cubicBezTo>
                    <a:pt x="2341" y="1619"/>
                    <a:pt x="1960" y="427"/>
                    <a:pt x="751" y="30"/>
                  </a:cubicBezTo>
                  <a:cubicBezTo>
                    <a:pt x="689" y="10"/>
                    <a:pt x="630" y="1"/>
                    <a:pt x="573" y="1"/>
                  </a:cubicBezTo>
                  <a:close/>
                </a:path>
              </a:pathLst>
            </a:custGeom>
            <a:solidFill>
              <a:schemeClr val="l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1" name="Google Shape;2641;p65"/>
            <p:cNvSpPr/>
            <p:nvPr/>
          </p:nvSpPr>
          <p:spPr>
            <a:xfrm>
              <a:off x="6542025" y="3118350"/>
              <a:ext cx="66075" cy="79800"/>
            </a:xfrm>
            <a:custGeom>
              <a:avLst/>
              <a:gdLst/>
              <a:ahLst/>
              <a:cxnLst/>
              <a:rect l="l" t="t" r="r" b="b"/>
              <a:pathLst>
                <a:path w="2643" h="3192" extrusionOk="0">
                  <a:moveTo>
                    <a:pt x="1295" y="1"/>
                  </a:moveTo>
                  <a:cubicBezTo>
                    <a:pt x="1273" y="1"/>
                    <a:pt x="1250" y="2"/>
                    <a:pt x="1226" y="4"/>
                  </a:cubicBezTo>
                  <a:cubicBezTo>
                    <a:pt x="275" y="108"/>
                    <a:pt x="51" y="954"/>
                    <a:pt x="33" y="1732"/>
                  </a:cubicBezTo>
                  <a:cubicBezTo>
                    <a:pt x="1" y="2354"/>
                    <a:pt x="200" y="3192"/>
                    <a:pt x="910" y="3192"/>
                  </a:cubicBezTo>
                  <a:cubicBezTo>
                    <a:pt x="950" y="3192"/>
                    <a:pt x="992" y="3189"/>
                    <a:pt x="1036" y="3184"/>
                  </a:cubicBezTo>
                  <a:cubicBezTo>
                    <a:pt x="2643" y="2959"/>
                    <a:pt x="1640" y="1767"/>
                    <a:pt x="1640" y="1110"/>
                  </a:cubicBezTo>
                  <a:cubicBezTo>
                    <a:pt x="1740" y="547"/>
                    <a:pt x="1792" y="1"/>
                    <a:pt x="1295" y="1"/>
                  </a:cubicBezTo>
                  <a:close/>
                </a:path>
              </a:pathLst>
            </a:custGeom>
            <a:solidFill>
              <a:schemeClr val="l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2" name="Google Shape;2642;p65"/>
            <p:cNvSpPr/>
            <p:nvPr/>
          </p:nvSpPr>
          <p:spPr>
            <a:xfrm>
              <a:off x="4278100" y="987200"/>
              <a:ext cx="87225" cy="50150"/>
            </a:xfrm>
            <a:custGeom>
              <a:avLst/>
              <a:gdLst/>
              <a:ahLst/>
              <a:cxnLst/>
              <a:rect l="l" t="t" r="r" b="b"/>
              <a:pathLst>
                <a:path w="3489" h="2006" extrusionOk="0">
                  <a:moveTo>
                    <a:pt x="2519" y="46"/>
                  </a:moveTo>
                  <a:cubicBezTo>
                    <a:pt x="2407" y="46"/>
                    <a:pt x="2296" y="60"/>
                    <a:pt x="2195" y="87"/>
                  </a:cubicBezTo>
                  <a:cubicBezTo>
                    <a:pt x="1435" y="312"/>
                    <a:pt x="191" y="1"/>
                    <a:pt x="87" y="1107"/>
                  </a:cubicBezTo>
                  <a:cubicBezTo>
                    <a:pt x="1" y="1798"/>
                    <a:pt x="986" y="1746"/>
                    <a:pt x="1642" y="1781"/>
                  </a:cubicBezTo>
                  <a:cubicBezTo>
                    <a:pt x="2299" y="1556"/>
                    <a:pt x="3422" y="2005"/>
                    <a:pt x="3474" y="813"/>
                  </a:cubicBezTo>
                  <a:cubicBezTo>
                    <a:pt x="3488" y="284"/>
                    <a:pt x="2986" y="46"/>
                    <a:pt x="2519" y="46"/>
                  </a:cubicBezTo>
                  <a:close/>
                </a:path>
              </a:pathLst>
            </a:custGeom>
            <a:solidFill>
              <a:schemeClr val="l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3" name="Google Shape;2643;p65"/>
            <p:cNvSpPr/>
            <p:nvPr/>
          </p:nvSpPr>
          <p:spPr>
            <a:xfrm>
              <a:off x="6595650" y="1204100"/>
              <a:ext cx="81075" cy="41800"/>
            </a:xfrm>
            <a:custGeom>
              <a:avLst/>
              <a:gdLst/>
              <a:ahLst/>
              <a:cxnLst/>
              <a:rect l="l" t="t" r="r" b="b"/>
              <a:pathLst>
                <a:path w="3243" h="1672" extrusionOk="0">
                  <a:moveTo>
                    <a:pt x="1466" y="121"/>
                  </a:moveTo>
                  <a:cubicBezTo>
                    <a:pt x="1366" y="163"/>
                    <a:pt x="1241" y="173"/>
                    <a:pt x="1106" y="173"/>
                  </a:cubicBezTo>
                  <a:cubicBezTo>
                    <a:pt x="987" y="173"/>
                    <a:pt x="861" y="165"/>
                    <a:pt x="738" y="165"/>
                  </a:cubicBezTo>
                  <a:cubicBezTo>
                    <a:pt x="371" y="165"/>
                    <a:pt x="34" y="234"/>
                    <a:pt x="14" y="778"/>
                  </a:cubicBezTo>
                  <a:cubicBezTo>
                    <a:pt x="0" y="1593"/>
                    <a:pt x="628" y="1660"/>
                    <a:pt x="1232" y="1660"/>
                  </a:cubicBezTo>
                  <a:cubicBezTo>
                    <a:pt x="1352" y="1660"/>
                    <a:pt x="1472" y="1658"/>
                    <a:pt x="1585" y="1658"/>
                  </a:cubicBezTo>
                  <a:cubicBezTo>
                    <a:pt x="1627" y="1658"/>
                    <a:pt x="1668" y="1658"/>
                    <a:pt x="1708" y="1659"/>
                  </a:cubicBezTo>
                  <a:cubicBezTo>
                    <a:pt x="1826" y="1666"/>
                    <a:pt x="1954" y="1672"/>
                    <a:pt x="2085" y="1672"/>
                  </a:cubicBezTo>
                  <a:cubicBezTo>
                    <a:pt x="2644" y="1672"/>
                    <a:pt x="3242" y="1563"/>
                    <a:pt x="3228" y="933"/>
                  </a:cubicBezTo>
                  <a:cubicBezTo>
                    <a:pt x="3194" y="0"/>
                    <a:pt x="2209" y="207"/>
                    <a:pt x="1466" y="121"/>
                  </a:cubicBezTo>
                  <a:close/>
                </a:path>
              </a:pathLst>
            </a:custGeom>
            <a:solidFill>
              <a:schemeClr val="l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4" name="Google Shape;2644;p65"/>
            <p:cNvSpPr/>
            <p:nvPr/>
          </p:nvSpPr>
          <p:spPr>
            <a:xfrm>
              <a:off x="5040350" y="1034625"/>
              <a:ext cx="81550" cy="46975"/>
            </a:xfrm>
            <a:custGeom>
              <a:avLst/>
              <a:gdLst/>
              <a:ahLst/>
              <a:cxnLst/>
              <a:rect l="l" t="t" r="r" b="b"/>
              <a:pathLst>
                <a:path w="3262" h="1879" extrusionOk="0">
                  <a:moveTo>
                    <a:pt x="1625" y="1"/>
                  </a:moveTo>
                  <a:cubicBezTo>
                    <a:pt x="803" y="1"/>
                    <a:pt x="279" y="461"/>
                    <a:pt x="99" y="1249"/>
                  </a:cubicBezTo>
                  <a:cubicBezTo>
                    <a:pt x="0" y="1616"/>
                    <a:pt x="339" y="1879"/>
                    <a:pt x="645" y="1879"/>
                  </a:cubicBezTo>
                  <a:cubicBezTo>
                    <a:pt x="714" y="1879"/>
                    <a:pt x="781" y="1865"/>
                    <a:pt x="842" y="1837"/>
                  </a:cubicBezTo>
                  <a:cubicBezTo>
                    <a:pt x="1620" y="1474"/>
                    <a:pt x="2829" y="1750"/>
                    <a:pt x="3106" y="800"/>
                  </a:cubicBezTo>
                  <a:cubicBezTo>
                    <a:pt x="3261" y="229"/>
                    <a:pt x="2363" y="22"/>
                    <a:pt x="1758" y="5"/>
                  </a:cubicBezTo>
                  <a:cubicBezTo>
                    <a:pt x="1713" y="2"/>
                    <a:pt x="1668" y="1"/>
                    <a:pt x="1625" y="1"/>
                  </a:cubicBezTo>
                  <a:close/>
                </a:path>
              </a:pathLst>
            </a:custGeom>
            <a:solidFill>
              <a:schemeClr val="l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5" name="Google Shape;2645;p65"/>
            <p:cNvSpPr/>
            <p:nvPr/>
          </p:nvSpPr>
          <p:spPr>
            <a:xfrm>
              <a:off x="6380950" y="3302475"/>
              <a:ext cx="77800" cy="40225"/>
            </a:xfrm>
            <a:custGeom>
              <a:avLst/>
              <a:gdLst/>
              <a:ahLst/>
              <a:cxnLst/>
              <a:rect l="l" t="t" r="r" b="b"/>
              <a:pathLst>
                <a:path w="3112" h="1609" extrusionOk="0">
                  <a:moveTo>
                    <a:pt x="843" y="80"/>
                  </a:moveTo>
                  <a:cubicBezTo>
                    <a:pt x="352" y="80"/>
                    <a:pt x="1" y="466"/>
                    <a:pt x="65" y="882"/>
                  </a:cubicBezTo>
                  <a:cubicBezTo>
                    <a:pt x="161" y="1545"/>
                    <a:pt x="602" y="1578"/>
                    <a:pt x="1054" y="1578"/>
                  </a:cubicBezTo>
                  <a:cubicBezTo>
                    <a:pt x="1103" y="1578"/>
                    <a:pt x="1152" y="1577"/>
                    <a:pt x="1201" y="1577"/>
                  </a:cubicBezTo>
                  <a:cubicBezTo>
                    <a:pt x="1347" y="1577"/>
                    <a:pt x="1491" y="1581"/>
                    <a:pt x="1620" y="1608"/>
                  </a:cubicBezTo>
                  <a:cubicBezTo>
                    <a:pt x="1746" y="1549"/>
                    <a:pt x="1903" y="1535"/>
                    <a:pt x="2065" y="1535"/>
                  </a:cubicBezTo>
                  <a:cubicBezTo>
                    <a:pt x="2212" y="1535"/>
                    <a:pt x="2363" y="1547"/>
                    <a:pt x="2502" y="1547"/>
                  </a:cubicBezTo>
                  <a:cubicBezTo>
                    <a:pt x="2845" y="1547"/>
                    <a:pt x="3112" y="1478"/>
                    <a:pt x="3037" y="1003"/>
                  </a:cubicBezTo>
                  <a:cubicBezTo>
                    <a:pt x="2882" y="1"/>
                    <a:pt x="1741" y="191"/>
                    <a:pt x="963" y="87"/>
                  </a:cubicBezTo>
                  <a:cubicBezTo>
                    <a:pt x="923" y="82"/>
                    <a:pt x="882" y="80"/>
                    <a:pt x="843" y="80"/>
                  </a:cubicBezTo>
                  <a:close/>
                </a:path>
              </a:pathLst>
            </a:custGeom>
            <a:solidFill>
              <a:schemeClr val="l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6" name="Google Shape;2646;p65"/>
            <p:cNvSpPr/>
            <p:nvPr/>
          </p:nvSpPr>
          <p:spPr>
            <a:xfrm>
              <a:off x="4384825" y="996700"/>
              <a:ext cx="62025" cy="39775"/>
            </a:xfrm>
            <a:custGeom>
              <a:avLst/>
              <a:gdLst/>
              <a:ahLst/>
              <a:cxnLst/>
              <a:rect l="l" t="t" r="r" b="b"/>
              <a:pathLst>
                <a:path w="2481" h="1591" extrusionOk="0">
                  <a:moveTo>
                    <a:pt x="1811" y="155"/>
                  </a:moveTo>
                  <a:cubicBezTo>
                    <a:pt x="1713" y="155"/>
                    <a:pt x="1613" y="168"/>
                    <a:pt x="1521" y="191"/>
                  </a:cubicBezTo>
                  <a:cubicBezTo>
                    <a:pt x="985" y="312"/>
                    <a:pt x="121" y="1"/>
                    <a:pt x="52" y="917"/>
                  </a:cubicBezTo>
                  <a:cubicBezTo>
                    <a:pt x="0" y="1487"/>
                    <a:pt x="536" y="1574"/>
                    <a:pt x="1054" y="1591"/>
                  </a:cubicBezTo>
                  <a:cubicBezTo>
                    <a:pt x="1573" y="1418"/>
                    <a:pt x="2385" y="1556"/>
                    <a:pt x="2454" y="727"/>
                  </a:cubicBezTo>
                  <a:cubicBezTo>
                    <a:pt x="2481" y="311"/>
                    <a:pt x="2153" y="155"/>
                    <a:pt x="1811" y="155"/>
                  </a:cubicBezTo>
                  <a:close/>
                </a:path>
              </a:pathLst>
            </a:custGeom>
            <a:solidFill>
              <a:schemeClr val="l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7" name="Google Shape;2647;p65"/>
            <p:cNvSpPr/>
            <p:nvPr/>
          </p:nvSpPr>
          <p:spPr>
            <a:xfrm>
              <a:off x="2100625" y="1004500"/>
              <a:ext cx="520200" cy="95050"/>
            </a:xfrm>
            <a:custGeom>
              <a:avLst/>
              <a:gdLst/>
              <a:ahLst/>
              <a:cxnLst/>
              <a:rect l="l" t="t" r="r" b="b"/>
              <a:pathLst>
                <a:path w="20808" h="3802" extrusionOk="0">
                  <a:moveTo>
                    <a:pt x="20756" y="0"/>
                  </a:moveTo>
                  <a:lnTo>
                    <a:pt x="20738" y="17"/>
                  </a:lnTo>
                  <a:lnTo>
                    <a:pt x="20773" y="17"/>
                  </a:lnTo>
                  <a:lnTo>
                    <a:pt x="20808" y="0"/>
                  </a:lnTo>
                  <a:close/>
                  <a:moveTo>
                    <a:pt x="1" y="3785"/>
                  </a:moveTo>
                  <a:lnTo>
                    <a:pt x="1" y="3802"/>
                  </a:lnTo>
                  <a:lnTo>
                    <a:pt x="18" y="3802"/>
                  </a:lnTo>
                  <a:lnTo>
                    <a:pt x="18" y="3785"/>
                  </a:lnTo>
                  <a:close/>
                </a:path>
              </a:pathLst>
            </a:custGeom>
            <a:solidFill>
              <a:schemeClr val="l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8" name="Google Shape;2648;p65"/>
            <p:cNvSpPr/>
            <p:nvPr/>
          </p:nvSpPr>
          <p:spPr>
            <a:xfrm>
              <a:off x="233350" y="949250"/>
              <a:ext cx="3232550" cy="3802300"/>
            </a:xfrm>
            <a:custGeom>
              <a:avLst/>
              <a:gdLst/>
              <a:ahLst/>
              <a:cxnLst/>
              <a:rect l="l" t="t" r="r" b="b"/>
              <a:pathLst>
                <a:path w="129302" h="152092" extrusionOk="0">
                  <a:moveTo>
                    <a:pt x="97270" y="1644"/>
                  </a:moveTo>
                  <a:cubicBezTo>
                    <a:pt x="97347" y="1644"/>
                    <a:pt x="97424" y="1648"/>
                    <a:pt x="97503" y="1657"/>
                  </a:cubicBezTo>
                  <a:cubicBezTo>
                    <a:pt x="97555" y="1674"/>
                    <a:pt x="97607" y="1692"/>
                    <a:pt x="97642" y="1709"/>
                  </a:cubicBezTo>
                  <a:lnTo>
                    <a:pt x="95601" y="2170"/>
                  </a:lnTo>
                  <a:lnTo>
                    <a:pt x="95601" y="2170"/>
                  </a:lnTo>
                  <a:cubicBezTo>
                    <a:pt x="96129" y="1917"/>
                    <a:pt x="96661" y="1644"/>
                    <a:pt x="97270" y="1644"/>
                  </a:cubicBezTo>
                  <a:close/>
                  <a:moveTo>
                    <a:pt x="95473" y="2210"/>
                  </a:moveTo>
                  <a:lnTo>
                    <a:pt x="95447" y="2227"/>
                  </a:lnTo>
                  <a:lnTo>
                    <a:pt x="95429" y="2227"/>
                  </a:lnTo>
                  <a:lnTo>
                    <a:pt x="95464" y="2210"/>
                  </a:lnTo>
                  <a:close/>
                  <a:moveTo>
                    <a:pt x="68358" y="8951"/>
                  </a:moveTo>
                  <a:cubicBezTo>
                    <a:pt x="68553" y="8951"/>
                    <a:pt x="68761" y="9049"/>
                    <a:pt x="68989" y="9313"/>
                  </a:cubicBezTo>
                  <a:cubicBezTo>
                    <a:pt x="69208" y="9280"/>
                    <a:pt x="69420" y="9268"/>
                    <a:pt x="69634" y="9268"/>
                  </a:cubicBezTo>
                  <a:cubicBezTo>
                    <a:pt x="69758" y="9268"/>
                    <a:pt x="69882" y="9272"/>
                    <a:pt x="70008" y="9278"/>
                  </a:cubicBezTo>
                  <a:cubicBezTo>
                    <a:pt x="70061" y="9286"/>
                    <a:pt x="70117" y="9289"/>
                    <a:pt x="70177" y="9289"/>
                  </a:cubicBezTo>
                  <a:cubicBezTo>
                    <a:pt x="70522" y="9289"/>
                    <a:pt x="70965" y="9176"/>
                    <a:pt x="71318" y="9176"/>
                  </a:cubicBezTo>
                  <a:cubicBezTo>
                    <a:pt x="71841" y="9176"/>
                    <a:pt x="72167" y="9425"/>
                    <a:pt x="71685" y="10661"/>
                  </a:cubicBezTo>
                  <a:cubicBezTo>
                    <a:pt x="71581" y="10937"/>
                    <a:pt x="71823" y="11265"/>
                    <a:pt x="72151" y="11386"/>
                  </a:cubicBezTo>
                  <a:cubicBezTo>
                    <a:pt x="72428" y="11438"/>
                    <a:pt x="72722" y="11490"/>
                    <a:pt x="72998" y="11507"/>
                  </a:cubicBezTo>
                  <a:cubicBezTo>
                    <a:pt x="72652" y="11922"/>
                    <a:pt x="72359" y="12406"/>
                    <a:pt x="71927" y="12717"/>
                  </a:cubicBezTo>
                  <a:cubicBezTo>
                    <a:pt x="71831" y="12786"/>
                    <a:pt x="71741" y="12813"/>
                    <a:pt x="71654" y="12813"/>
                  </a:cubicBezTo>
                  <a:cubicBezTo>
                    <a:pt x="71349" y="12813"/>
                    <a:pt x="71090" y="12473"/>
                    <a:pt x="70821" y="12406"/>
                  </a:cubicBezTo>
                  <a:cubicBezTo>
                    <a:pt x="69127" y="11939"/>
                    <a:pt x="69334" y="10488"/>
                    <a:pt x="68989" y="9313"/>
                  </a:cubicBezTo>
                  <a:lnTo>
                    <a:pt x="67330" y="9520"/>
                  </a:lnTo>
                  <a:cubicBezTo>
                    <a:pt x="67668" y="9295"/>
                    <a:pt x="67992" y="8951"/>
                    <a:pt x="68358" y="8951"/>
                  </a:cubicBezTo>
                  <a:close/>
                  <a:moveTo>
                    <a:pt x="51546" y="12467"/>
                  </a:moveTo>
                  <a:cubicBezTo>
                    <a:pt x="51593" y="12467"/>
                    <a:pt x="51647" y="12470"/>
                    <a:pt x="51707" y="12475"/>
                  </a:cubicBezTo>
                  <a:cubicBezTo>
                    <a:pt x="51897" y="12648"/>
                    <a:pt x="52157" y="12890"/>
                    <a:pt x="52433" y="13115"/>
                  </a:cubicBezTo>
                  <a:cubicBezTo>
                    <a:pt x="52260" y="13270"/>
                    <a:pt x="52053" y="13374"/>
                    <a:pt x="51845" y="13460"/>
                  </a:cubicBezTo>
                  <a:cubicBezTo>
                    <a:pt x="51802" y="13467"/>
                    <a:pt x="51764" y="13470"/>
                    <a:pt x="51729" y="13470"/>
                  </a:cubicBezTo>
                  <a:cubicBezTo>
                    <a:pt x="51300" y="13470"/>
                    <a:pt x="51439" y="13007"/>
                    <a:pt x="51327" y="12752"/>
                  </a:cubicBezTo>
                  <a:cubicBezTo>
                    <a:pt x="51225" y="12548"/>
                    <a:pt x="51295" y="12467"/>
                    <a:pt x="51546" y="12467"/>
                  </a:cubicBezTo>
                  <a:close/>
                  <a:moveTo>
                    <a:pt x="55481" y="12549"/>
                  </a:moveTo>
                  <a:cubicBezTo>
                    <a:pt x="55526" y="12549"/>
                    <a:pt x="55570" y="12553"/>
                    <a:pt x="55613" y="12562"/>
                  </a:cubicBezTo>
                  <a:lnTo>
                    <a:pt x="54576" y="13789"/>
                  </a:lnTo>
                  <a:lnTo>
                    <a:pt x="53954" y="13184"/>
                  </a:lnTo>
                  <a:cubicBezTo>
                    <a:pt x="54420" y="12976"/>
                    <a:pt x="54870" y="12752"/>
                    <a:pt x="55336" y="12562"/>
                  </a:cubicBezTo>
                  <a:cubicBezTo>
                    <a:pt x="55388" y="12553"/>
                    <a:pt x="55436" y="12549"/>
                    <a:pt x="55481" y="12549"/>
                  </a:cubicBezTo>
                  <a:close/>
                  <a:moveTo>
                    <a:pt x="116966" y="0"/>
                  </a:moveTo>
                  <a:cubicBezTo>
                    <a:pt x="112339" y="0"/>
                    <a:pt x="107712" y="747"/>
                    <a:pt x="103085" y="1035"/>
                  </a:cubicBezTo>
                  <a:cubicBezTo>
                    <a:pt x="101910" y="1104"/>
                    <a:pt x="100735" y="983"/>
                    <a:pt x="99542" y="1260"/>
                  </a:cubicBezTo>
                  <a:cubicBezTo>
                    <a:pt x="99533" y="1262"/>
                    <a:pt x="99523" y="1263"/>
                    <a:pt x="99512" y="1263"/>
                  </a:cubicBezTo>
                  <a:cubicBezTo>
                    <a:pt x="99194" y="1263"/>
                    <a:pt x="98389" y="307"/>
                    <a:pt x="97503" y="240"/>
                  </a:cubicBezTo>
                  <a:cubicBezTo>
                    <a:pt x="96554" y="172"/>
                    <a:pt x="95607" y="143"/>
                    <a:pt x="94661" y="143"/>
                  </a:cubicBezTo>
                  <a:cubicBezTo>
                    <a:pt x="91541" y="143"/>
                    <a:pt x="88432" y="459"/>
                    <a:pt x="85303" y="724"/>
                  </a:cubicBezTo>
                  <a:cubicBezTo>
                    <a:pt x="83379" y="875"/>
                    <a:pt x="81549" y="1637"/>
                    <a:pt x="79578" y="1637"/>
                  </a:cubicBezTo>
                  <a:cubicBezTo>
                    <a:pt x="79300" y="1637"/>
                    <a:pt x="79020" y="1622"/>
                    <a:pt x="78736" y="1588"/>
                  </a:cubicBezTo>
                  <a:cubicBezTo>
                    <a:pt x="78573" y="1568"/>
                    <a:pt x="78403" y="1557"/>
                    <a:pt x="78229" y="1557"/>
                  </a:cubicBezTo>
                  <a:cubicBezTo>
                    <a:pt x="77349" y="1557"/>
                    <a:pt x="76386" y="1840"/>
                    <a:pt x="75953" y="2677"/>
                  </a:cubicBezTo>
                  <a:cubicBezTo>
                    <a:pt x="75538" y="3489"/>
                    <a:pt x="76333" y="4163"/>
                    <a:pt x="76956" y="4750"/>
                  </a:cubicBezTo>
                  <a:cubicBezTo>
                    <a:pt x="77215" y="4992"/>
                    <a:pt x="77232" y="5511"/>
                    <a:pt x="77370" y="5891"/>
                  </a:cubicBezTo>
                  <a:cubicBezTo>
                    <a:pt x="77348" y="5890"/>
                    <a:pt x="77325" y="5889"/>
                    <a:pt x="77301" y="5889"/>
                  </a:cubicBezTo>
                  <a:cubicBezTo>
                    <a:pt x="77154" y="5889"/>
                    <a:pt x="76988" y="5912"/>
                    <a:pt x="76844" y="5912"/>
                  </a:cubicBezTo>
                  <a:cubicBezTo>
                    <a:pt x="76726" y="5912"/>
                    <a:pt x="76623" y="5896"/>
                    <a:pt x="76558" y="5839"/>
                  </a:cubicBezTo>
                  <a:cubicBezTo>
                    <a:pt x="76285" y="5586"/>
                    <a:pt x="76034" y="5489"/>
                    <a:pt x="75796" y="5489"/>
                  </a:cubicBezTo>
                  <a:cubicBezTo>
                    <a:pt x="75417" y="5489"/>
                    <a:pt x="75070" y="5733"/>
                    <a:pt x="74709" y="5977"/>
                  </a:cubicBezTo>
                  <a:lnTo>
                    <a:pt x="74709" y="5995"/>
                  </a:lnTo>
                  <a:lnTo>
                    <a:pt x="74692" y="5995"/>
                  </a:lnTo>
                  <a:cubicBezTo>
                    <a:pt x="74415" y="6358"/>
                    <a:pt x="73707" y="6479"/>
                    <a:pt x="73897" y="7066"/>
                  </a:cubicBezTo>
                  <a:cubicBezTo>
                    <a:pt x="74104" y="7654"/>
                    <a:pt x="74761" y="7671"/>
                    <a:pt x="75331" y="7723"/>
                  </a:cubicBezTo>
                  <a:lnTo>
                    <a:pt x="75625" y="7723"/>
                  </a:lnTo>
                  <a:lnTo>
                    <a:pt x="77146" y="7982"/>
                  </a:lnTo>
                  <a:cubicBezTo>
                    <a:pt x="76904" y="8068"/>
                    <a:pt x="76662" y="8120"/>
                    <a:pt x="76403" y="8120"/>
                  </a:cubicBezTo>
                  <a:cubicBezTo>
                    <a:pt x="76178" y="8103"/>
                    <a:pt x="75970" y="7930"/>
                    <a:pt x="75729" y="7861"/>
                  </a:cubicBezTo>
                  <a:cubicBezTo>
                    <a:pt x="75594" y="7823"/>
                    <a:pt x="75464" y="7807"/>
                    <a:pt x="75337" y="7807"/>
                  </a:cubicBezTo>
                  <a:cubicBezTo>
                    <a:pt x="74777" y="7807"/>
                    <a:pt x="74273" y="8116"/>
                    <a:pt x="73724" y="8172"/>
                  </a:cubicBezTo>
                  <a:cubicBezTo>
                    <a:pt x="73717" y="8173"/>
                    <a:pt x="73710" y="8174"/>
                    <a:pt x="73702" y="8174"/>
                  </a:cubicBezTo>
                  <a:cubicBezTo>
                    <a:pt x="73450" y="8174"/>
                    <a:pt x="72913" y="7613"/>
                    <a:pt x="72946" y="7394"/>
                  </a:cubicBezTo>
                  <a:cubicBezTo>
                    <a:pt x="73102" y="6479"/>
                    <a:pt x="73810" y="6098"/>
                    <a:pt x="74674" y="5995"/>
                  </a:cubicBezTo>
                  <a:lnTo>
                    <a:pt x="74674" y="5977"/>
                  </a:lnTo>
                  <a:cubicBezTo>
                    <a:pt x="74726" y="5545"/>
                    <a:pt x="74830" y="5113"/>
                    <a:pt x="74951" y="4681"/>
                  </a:cubicBezTo>
                  <a:cubicBezTo>
                    <a:pt x="75072" y="4370"/>
                    <a:pt x="75435" y="4076"/>
                    <a:pt x="75124" y="3748"/>
                  </a:cubicBezTo>
                  <a:cubicBezTo>
                    <a:pt x="74832" y="3467"/>
                    <a:pt x="74483" y="3396"/>
                    <a:pt x="74119" y="3396"/>
                  </a:cubicBezTo>
                  <a:cubicBezTo>
                    <a:pt x="73856" y="3396"/>
                    <a:pt x="73587" y="3433"/>
                    <a:pt x="73326" y="3454"/>
                  </a:cubicBezTo>
                  <a:cubicBezTo>
                    <a:pt x="72946" y="3506"/>
                    <a:pt x="72756" y="3748"/>
                    <a:pt x="72704" y="4180"/>
                  </a:cubicBezTo>
                  <a:cubicBezTo>
                    <a:pt x="72601" y="5252"/>
                    <a:pt x="72134" y="6098"/>
                    <a:pt x="70959" y="6340"/>
                  </a:cubicBezTo>
                  <a:cubicBezTo>
                    <a:pt x="70855" y="6427"/>
                    <a:pt x="70769" y="6513"/>
                    <a:pt x="70665" y="6617"/>
                  </a:cubicBezTo>
                  <a:cubicBezTo>
                    <a:pt x="70786" y="6859"/>
                    <a:pt x="70924" y="7083"/>
                    <a:pt x="71097" y="7291"/>
                  </a:cubicBezTo>
                  <a:cubicBezTo>
                    <a:pt x="71304" y="7412"/>
                    <a:pt x="71546" y="7515"/>
                    <a:pt x="71788" y="7567"/>
                  </a:cubicBezTo>
                  <a:cubicBezTo>
                    <a:pt x="71650" y="7550"/>
                    <a:pt x="71512" y="7541"/>
                    <a:pt x="71374" y="7541"/>
                  </a:cubicBezTo>
                  <a:cubicBezTo>
                    <a:pt x="71235" y="7541"/>
                    <a:pt x="71097" y="7550"/>
                    <a:pt x="70959" y="7567"/>
                  </a:cubicBezTo>
                  <a:cubicBezTo>
                    <a:pt x="70569" y="7671"/>
                    <a:pt x="70173" y="7708"/>
                    <a:pt x="69775" y="7708"/>
                  </a:cubicBezTo>
                  <a:cubicBezTo>
                    <a:pt x="68812" y="7708"/>
                    <a:pt x="67832" y="7494"/>
                    <a:pt x="66868" y="7494"/>
                  </a:cubicBezTo>
                  <a:cubicBezTo>
                    <a:pt x="66108" y="7494"/>
                    <a:pt x="65357" y="7627"/>
                    <a:pt x="64634" y="8103"/>
                  </a:cubicBezTo>
                  <a:cubicBezTo>
                    <a:pt x="64271" y="8345"/>
                    <a:pt x="63580" y="8379"/>
                    <a:pt x="63666" y="8863"/>
                  </a:cubicBezTo>
                  <a:cubicBezTo>
                    <a:pt x="63752" y="9382"/>
                    <a:pt x="64167" y="9900"/>
                    <a:pt x="64547" y="10315"/>
                  </a:cubicBezTo>
                  <a:cubicBezTo>
                    <a:pt x="64666" y="10447"/>
                    <a:pt x="64798" y="10498"/>
                    <a:pt x="64939" y="10498"/>
                  </a:cubicBezTo>
                  <a:cubicBezTo>
                    <a:pt x="65148" y="10498"/>
                    <a:pt x="65375" y="10387"/>
                    <a:pt x="65602" y="10263"/>
                  </a:cubicBezTo>
                  <a:cubicBezTo>
                    <a:pt x="66124" y="9977"/>
                    <a:pt x="66711" y="9789"/>
                    <a:pt x="67269" y="9556"/>
                  </a:cubicBezTo>
                  <a:lnTo>
                    <a:pt x="67269" y="9556"/>
                  </a:lnTo>
                  <a:cubicBezTo>
                    <a:pt x="66173" y="11022"/>
                    <a:pt x="64072" y="10911"/>
                    <a:pt x="62975" y="11974"/>
                  </a:cubicBezTo>
                  <a:cubicBezTo>
                    <a:pt x="62086" y="12850"/>
                    <a:pt x="61268" y="13162"/>
                    <a:pt x="60357" y="13162"/>
                  </a:cubicBezTo>
                  <a:cubicBezTo>
                    <a:pt x="59993" y="13162"/>
                    <a:pt x="59613" y="13112"/>
                    <a:pt x="59207" y="13028"/>
                  </a:cubicBezTo>
                  <a:cubicBezTo>
                    <a:pt x="58430" y="12873"/>
                    <a:pt x="57687" y="12510"/>
                    <a:pt x="56926" y="12233"/>
                  </a:cubicBezTo>
                  <a:cubicBezTo>
                    <a:pt x="57173" y="12050"/>
                    <a:pt x="57402" y="11981"/>
                    <a:pt x="57619" y="11981"/>
                  </a:cubicBezTo>
                  <a:cubicBezTo>
                    <a:pt x="58162" y="11981"/>
                    <a:pt x="58632" y="12416"/>
                    <a:pt x="59138" y="12613"/>
                  </a:cubicBezTo>
                  <a:cubicBezTo>
                    <a:pt x="59332" y="12687"/>
                    <a:pt x="59512" y="12718"/>
                    <a:pt x="59680" y="12718"/>
                  </a:cubicBezTo>
                  <a:cubicBezTo>
                    <a:pt x="60502" y="12718"/>
                    <a:pt x="61062" y="11967"/>
                    <a:pt x="61765" y="11680"/>
                  </a:cubicBezTo>
                  <a:cubicBezTo>
                    <a:pt x="62404" y="11421"/>
                    <a:pt x="61903" y="10851"/>
                    <a:pt x="61661" y="10384"/>
                  </a:cubicBezTo>
                  <a:cubicBezTo>
                    <a:pt x="61454" y="9987"/>
                    <a:pt x="61921" y="9745"/>
                    <a:pt x="62249" y="9537"/>
                  </a:cubicBezTo>
                  <a:cubicBezTo>
                    <a:pt x="62664" y="9295"/>
                    <a:pt x="63441" y="9226"/>
                    <a:pt x="63182" y="8518"/>
                  </a:cubicBezTo>
                  <a:cubicBezTo>
                    <a:pt x="63018" y="8098"/>
                    <a:pt x="62703" y="8030"/>
                    <a:pt x="62354" y="8030"/>
                  </a:cubicBezTo>
                  <a:cubicBezTo>
                    <a:pt x="62187" y="8030"/>
                    <a:pt x="62013" y="8045"/>
                    <a:pt x="61845" y="8045"/>
                  </a:cubicBezTo>
                  <a:cubicBezTo>
                    <a:pt x="61771" y="8045"/>
                    <a:pt x="61698" y="8042"/>
                    <a:pt x="61627" y="8034"/>
                  </a:cubicBezTo>
                  <a:cubicBezTo>
                    <a:pt x="61564" y="8027"/>
                    <a:pt x="61502" y="8024"/>
                    <a:pt x="61440" y="8024"/>
                  </a:cubicBezTo>
                  <a:cubicBezTo>
                    <a:pt x="60620" y="8024"/>
                    <a:pt x="59973" y="8583"/>
                    <a:pt x="59080" y="8583"/>
                  </a:cubicBezTo>
                  <a:cubicBezTo>
                    <a:pt x="59004" y="8583"/>
                    <a:pt x="58925" y="8579"/>
                    <a:pt x="58844" y="8570"/>
                  </a:cubicBezTo>
                  <a:cubicBezTo>
                    <a:pt x="57410" y="8414"/>
                    <a:pt x="56391" y="7671"/>
                    <a:pt x="55181" y="7187"/>
                  </a:cubicBezTo>
                  <a:cubicBezTo>
                    <a:pt x="54440" y="6892"/>
                    <a:pt x="53723" y="6767"/>
                    <a:pt x="53025" y="6767"/>
                  </a:cubicBezTo>
                  <a:cubicBezTo>
                    <a:pt x="51022" y="6767"/>
                    <a:pt x="49177" y="7799"/>
                    <a:pt x="47370" y="8812"/>
                  </a:cubicBezTo>
                  <a:cubicBezTo>
                    <a:pt x="46903" y="9071"/>
                    <a:pt x="46765" y="9434"/>
                    <a:pt x="46972" y="9969"/>
                  </a:cubicBezTo>
                  <a:cubicBezTo>
                    <a:pt x="47155" y="10426"/>
                    <a:pt x="47351" y="10748"/>
                    <a:pt x="47819" y="10748"/>
                  </a:cubicBezTo>
                  <a:cubicBezTo>
                    <a:pt x="47883" y="10748"/>
                    <a:pt x="47952" y="10742"/>
                    <a:pt x="48026" y="10730"/>
                  </a:cubicBezTo>
                  <a:lnTo>
                    <a:pt x="50498" y="10280"/>
                  </a:lnTo>
                  <a:cubicBezTo>
                    <a:pt x="50618" y="10263"/>
                    <a:pt x="50739" y="10229"/>
                    <a:pt x="50878" y="10194"/>
                  </a:cubicBezTo>
                  <a:lnTo>
                    <a:pt x="50878" y="10194"/>
                  </a:lnTo>
                  <a:cubicBezTo>
                    <a:pt x="50878" y="10298"/>
                    <a:pt x="50860" y="10401"/>
                    <a:pt x="50860" y="10505"/>
                  </a:cubicBezTo>
                  <a:cubicBezTo>
                    <a:pt x="50614" y="11663"/>
                    <a:pt x="50148" y="12321"/>
                    <a:pt x="49280" y="12321"/>
                  </a:cubicBezTo>
                  <a:cubicBezTo>
                    <a:pt x="48931" y="12321"/>
                    <a:pt x="48517" y="12214"/>
                    <a:pt x="48026" y="11991"/>
                  </a:cubicBezTo>
                  <a:cubicBezTo>
                    <a:pt x="46374" y="11254"/>
                    <a:pt x="44693" y="10979"/>
                    <a:pt x="42955" y="10979"/>
                  </a:cubicBezTo>
                  <a:cubicBezTo>
                    <a:pt x="42002" y="10979"/>
                    <a:pt x="41033" y="11062"/>
                    <a:pt x="40042" y="11196"/>
                  </a:cubicBezTo>
                  <a:cubicBezTo>
                    <a:pt x="38536" y="11404"/>
                    <a:pt x="37062" y="12285"/>
                    <a:pt x="35569" y="12285"/>
                  </a:cubicBezTo>
                  <a:cubicBezTo>
                    <a:pt x="35195" y="12285"/>
                    <a:pt x="34820" y="12230"/>
                    <a:pt x="34443" y="12095"/>
                  </a:cubicBezTo>
                  <a:cubicBezTo>
                    <a:pt x="32698" y="11490"/>
                    <a:pt x="30900" y="11110"/>
                    <a:pt x="29068" y="10920"/>
                  </a:cubicBezTo>
                  <a:cubicBezTo>
                    <a:pt x="27080" y="10698"/>
                    <a:pt x="25171" y="10202"/>
                    <a:pt x="23146" y="10202"/>
                  </a:cubicBezTo>
                  <a:cubicBezTo>
                    <a:pt x="22337" y="10202"/>
                    <a:pt x="21510" y="10281"/>
                    <a:pt x="20652" y="10488"/>
                  </a:cubicBezTo>
                  <a:cubicBezTo>
                    <a:pt x="18383" y="11055"/>
                    <a:pt x="16215" y="12269"/>
                    <a:pt x="13793" y="12269"/>
                  </a:cubicBezTo>
                  <a:cubicBezTo>
                    <a:pt x="13559" y="12269"/>
                    <a:pt x="13322" y="12258"/>
                    <a:pt x="13083" y="12233"/>
                  </a:cubicBezTo>
                  <a:cubicBezTo>
                    <a:pt x="13049" y="12230"/>
                    <a:pt x="13015" y="12229"/>
                    <a:pt x="12982" y="12229"/>
                  </a:cubicBezTo>
                  <a:cubicBezTo>
                    <a:pt x="12473" y="12229"/>
                    <a:pt x="12176" y="12605"/>
                    <a:pt x="12323" y="13287"/>
                  </a:cubicBezTo>
                  <a:cubicBezTo>
                    <a:pt x="12498" y="14071"/>
                    <a:pt x="12325" y="14707"/>
                    <a:pt x="11687" y="14707"/>
                  </a:cubicBezTo>
                  <a:cubicBezTo>
                    <a:pt x="11510" y="14707"/>
                    <a:pt x="11296" y="14658"/>
                    <a:pt x="11044" y="14549"/>
                  </a:cubicBezTo>
                  <a:cubicBezTo>
                    <a:pt x="10655" y="14378"/>
                    <a:pt x="10292" y="14308"/>
                    <a:pt x="9947" y="14308"/>
                  </a:cubicBezTo>
                  <a:cubicBezTo>
                    <a:pt x="9034" y="14308"/>
                    <a:pt x="8242" y="14801"/>
                    <a:pt x="7415" y="15240"/>
                  </a:cubicBezTo>
                  <a:cubicBezTo>
                    <a:pt x="6965" y="15482"/>
                    <a:pt x="6672" y="15914"/>
                    <a:pt x="6879" y="16467"/>
                  </a:cubicBezTo>
                  <a:cubicBezTo>
                    <a:pt x="7027" y="16886"/>
                    <a:pt x="7334" y="16988"/>
                    <a:pt x="7700" y="16988"/>
                  </a:cubicBezTo>
                  <a:cubicBezTo>
                    <a:pt x="7802" y="16988"/>
                    <a:pt x="7910" y="16980"/>
                    <a:pt x="8020" y="16968"/>
                  </a:cubicBezTo>
                  <a:cubicBezTo>
                    <a:pt x="8305" y="16929"/>
                    <a:pt x="8590" y="16910"/>
                    <a:pt x="8875" y="16910"/>
                  </a:cubicBezTo>
                  <a:cubicBezTo>
                    <a:pt x="8970" y="16910"/>
                    <a:pt x="9065" y="16912"/>
                    <a:pt x="9160" y="16917"/>
                  </a:cubicBezTo>
                  <a:cubicBezTo>
                    <a:pt x="9186" y="16919"/>
                    <a:pt x="9214" y="16920"/>
                    <a:pt x="9242" y="16920"/>
                  </a:cubicBezTo>
                  <a:cubicBezTo>
                    <a:pt x="9458" y="16920"/>
                    <a:pt x="9735" y="16862"/>
                    <a:pt x="9947" y="16862"/>
                  </a:cubicBezTo>
                  <a:cubicBezTo>
                    <a:pt x="10131" y="16862"/>
                    <a:pt x="10266" y="16906"/>
                    <a:pt x="10266" y="17072"/>
                  </a:cubicBezTo>
                  <a:cubicBezTo>
                    <a:pt x="10266" y="17498"/>
                    <a:pt x="9728" y="17637"/>
                    <a:pt x="9291" y="17637"/>
                  </a:cubicBezTo>
                  <a:cubicBezTo>
                    <a:pt x="9214" y="17637"/>
                    <a:pt x="9141" y="17633"/>
                    <a:pt x="9074" y="17625"/>
                  </a:cubicBezTo>
                  <a:cubicBezTo>
                    <a:pt x="8873" y="17604"/>
                    <a:pt x="8677" y="17594"/>
                    <a:pt x="8484" y="17594"/>
                  </a:cubicBezTo>
                  <a:cubicBezTo>
                    <a:pt x="6314" y="17594"/>
                    <a:pt x="4587" y="18859"/>
                    <a:pt x="2714" y="19716"/>
                  </a:cubicBezTo>
                  <a:cubicBezTo>
                    <a:pt x="1193" y="20407"/>
                    <a:pt x="2351" y="21548"/>
                    <a:pt x="2282" y="22429"/>
                  </a:cubicBezTo>
                  <a:cubicBezTo>
                    <a:pt x="2264" y="22814"/>
                    <a:pt x="2455" y="22907"/>
                    <a:pt x="2706" y="22907"/>
                  </a:cubicBezTo>
                  <a:cubicBezTo>
                    <a:pt x="2939" y="22907"/>
                    <a:pt x="3223" y="22827"/>
                    <a:pt x="3440" y="22827"/>
                  </a:cubicBezTo>
                  <a:cubicBezTo>
                    <a:pt x="3665" y="22827"/>
                    <a:pt x="3872" y="22982"/>
                    <a:pt x="4079" y="23069"/>
                  </a:cubicBezTo>
                  <a:cubicBezTo>
                    <a:pt x="3924" y="23242"/>
                    <a:pt x="3751" y="23380"/>
                    <a:pt x="3544" y="23501"/>
                  </a:cubicBezTo>
                  <a:cubicBezTo>
                    <a:pt x="2610" y="23881"/>
                    <a:pt x="1643" y="24192"/>
                    <a:pt x="709" y="24589"/>
                  </a:cubicBezTo>
                  <a:cubicBezTo>
                    <a:pt x="329" y="24745"/>
                    <a:pt x="1" y="25142"/>
                    <a:pt x="226" y="25609"/>
                  </a:cubicBezTo>
                  <a:cubicBezTo>
                    <a:pt x="325" y="25816"/>
                    <a:pt x="462" y="25880"/>
                    <a:pt x="615" y="25880"/>
                  </a:cubicBezTo>
                  <a:cubicBezTo>
                    <a:pt x="807" y="25880"/>
                    <a:pt x="1026" y="25778"/>
                    <a:pt x="1228" y="25730"/>
                  </a:cubicBezTo>
                  <a:cubicBezTo>
                    <a:pt x="2248" y="25454"/>
                    <a:pt x="3354" y="25350"/>
                    <a:pt x="4252" y="24866"/>
                  </a:cubicBezTo>
                  <a:cubicBezTo>
                    <a:pt x="4601" y="24679"/>
                    <a:pt x="4965" y="24620"/>
                    <a:pt x="5336" y="24620"/>
                  </a:cubicBezTo>
                  <a:cubicBezTo>
                    <a:pt x="5952" y="24620"/>
                    <a:pt x="6585" y="24782"/>
                    <a:pt x="7191" y="24782"/>
                  </a:cubicBezTo>
                  <a:cubicBezTo>
                    <a:pt x="7702" y="24782"/>
                    <a:pt x="8195" y="24667"/>
                    <a:pt x="8642" y="24244"/>
                  </a:cubicBezTo>
                  <a:cubicBezTo>
                    <a:pt x="9143" y="23760"/>
                    <a:pt x="9627" y="23276"/>
                    <a:pt x="10128" y="22809"/>
                  </a:cubicBezTo>
                  <a:cubicBezTo>
                    <a:pt x="10518" y="22438"/>
                    <a:pt x="10935" y="22335"/>
                    <a:pt x="11366" y="22335"/>
                  </a:cubicBezTo>
                  <a:cubicBezTo>
                    <a:pt x="11904" y="22335"/>
                    <a:pt x="12465" y="22495"/>
                    <a:pt x="13026" y="22495"/>
                  </a:cubicBezTo>
                  <a:cubicBezTo>
                    <a:pt x="13270" y="22495"/>
                    <a:pt x="13515" y="22465"/>
                    <a:pt x="13757" y="22377"/>
                  </a:cubicBezTo>
                  <a:cubicBezTo>
                    <a:pt x="14876" y="21972"/>
                    <a:pt x="15968" y="21278"/>
                    <a:pt x="17215" y="21278"/>
                  </a:cubicBezTo>
                  <a:cubicBezTo>
                    <a:pt x="17721" y="21278"/>
                    <a:pt x="18252" y="21392"/>
                    <a:pt x="18820" y="21686"/>
                  </a:cubicBezTo>
                  <a:cubicBezTo>
                    <a:pt x="20272" y="22429"/>
                    <a:pt x="22242" y="22343"/>
                    <a:pt x="21966" y="24780"/>
                  </a:cubicBezTo>
                  <a:cubicBezTo>
                    <a:pt x="21914" y="25212"/>
                    <a:pt x="22104" y="25868"/>
                    <a:pt x="22415" y="26127"/>
                  </a:cubicBezTo>
                  <a:cubicBezTo>
                    <a:pt x="23746" y="27251"/>
                    <a:pt x="23659" y="29411"/>
                    <a:pt x="23210" y="29981"/>
                  </a:cubicBezTo>
                  <a:cubicBezTo>
                    <a:pt x="22052" y="31485"/>
                    <a:pt x="22484" y="32573"/>
                    <a:pt x="22985" y="33973"/>
                  </a:cubicBezTo>
                  <a:cubicBezTo>
                    <a:pt x="23124" y="34405"/>
                    <a:pt x="22795" y="35045"/>
                    <a:pt x="22553" y="35529"/>
                  </a:cubicBezTo>
                  <a:cubicBezTo>
                    <a:pt x="21447" y="37844"/>
                    <a:pt x="19356" y="39469"/>
                    <a:pt x="18233" y="41802"/>
                  </a:cubicBezTo>
                  <a:cubicBezTo>
                    <a:pt x="17455" y="43409"/>
                    <a:pt x="17058" y="48783"/>
                    <a:pt x="18354" y="49734"/>
                  </a:cubicBezTo>
                  <a:cubicBezTo>
                    <a:pt x="20220" y="51116"/>
                    <a:pt x="19927" y="52862"/>
                    <a:pt x="20238" y="54659"/>
                  </a:cubicBezTo>
                  <a:cubicBezTo>
                    <a:pt x="20428" y="55748"/>
                    <a:pt x="20410" y="57528"/>
                    <a:pt x="20687" y="57752"/>
                  </a:cubicBezTo>
                  <a:cubicBezTo>
                    <a:pt x="22380" y="59083"/>
                    <a:pt x="22242" y="61364"/>
                    <a:pt x="23625" y="62764"/>
                  </a:cubicBezTo>
                  <a:cubicBezTo>
                    <a:pt x="23915" y="63066"/>
                    <a:pt x="24197" y="63258"/>
                    <a:pt x="24508" y="63258"/>
                  </a:cubicBezTo>
                  <a:cubicBezTo>
                    <a:pt x="24660" y="63258"/>
                    <a:pt x="24820" y="63212"/>
                    <a:pt x="24990" y="63110"/>
                  </a:cubicBezTo>
                  <a:cubicBezTo>
                    <a:pt x="25508" y="62816"/>
                    <a:pt x="25526" y="62246"/>
                    <a:pt x="25197" y="61831"/>
                  </a:cubicBezTo>
                  <a:cubicBezTo>
                    <a:pt x="23607" y="59671"/>
                    <a:pt x="23746" y="56888"/>
                    <a:pt x="22536" y="54590"/>
                  </a:cubicBezTo>
                  <a:cubicBezTo>
                    <a:pt x="22415" y="54348"/>
                    <a:pt x="22605" y="53933"/>
                    <a:pt x="22692" y="53605"/>
                  </a:cubicBezTo>
                  <a:cubicBezTo>
                    <a:pt x="22704" y="53568"/>
                    <a:pt x="22878" y="53539"/>
                    <a:pt x="22981" y="53539"/>
                  </a:cubicBezTo>
                  <a:cubicBezTo>
                    <a:pt x="23021" y="53539"/>
                    <a:pt x="23050" y="53543"/>
                    <a:pt x="23054" y="53553"/>
                  </a:cubicBezTo>
                  <a:cubicBezTo>
                    <a:pt x="23175" y="53812"/>
                    <a:pt x="23366" y="54106"/>
                    <a:pt x="23366" y="54400"/>
                  </a:cubicBezTo>
                  <a:cubicBezTo>
                    <a:pt x="23383" y="56819"/>
                    <a:pt x="24973" y="58617"/>
                    <a:pt x="26027" y="60569"/>
                  </a:cubicBezTo>
                  <a:cubicBezTo>
                    <a:pt x="26977" y="62297"/>
                    <a:pt x="28654" y="63663"/>
                    <a:pt x="27720" y="65978"/>
                  </a:cubicBezTo>
                  <a:cubicBezTo>
                    <a:pt x="27530" y="66445"/>
                    <a:pt x="27928" y="66791"/>
                    <a:pt x="28273" y="67136"/>
                  </a:cubicBezTo>
                  <a:cubicBezTo>
                    <a:pt x="29138" y="68000"/>
                    <a:pt x="30226" y="68536"/>
                    <a:pt x="31246" y="69193"/>
                  </a:cubicBezTo>
                  <a:cubicBezTo>
                    <a:pt x="32910" y="70222"/>
                    <a:pt x="34447" y="71516"/>
                    <a:pt x="36422" y="71516"/>
                  </a:cubicBezTo>
                  <a:cubicBezTo>
                    <a:pt x="36867" y="71516"/>
                    <a:pt x="37334" y="71451"/>
                    <a:pt x="37830" y="71301"/>
                  </a:cubicBezTo>
                  <a:cubicBezTo>
                    <a:pt x="37930" y="71272"/>
                    <a:pt x="38022" y="71258"/>
                    <a:pt x="38107" y="71258"/>
                  </a:cubicBezTo>
                  <a:cubicBezTo>
                    <a:pt x="38527" y="71258"/>
                    <a:pt x="38793" y="71582"/>
                    <a:pt x="39023" y="71941"/>
                  </a:cubicBezTo>
                  <a:cubicBezTo>
                    <a:pt x="39748" y="73098"/>
                    <a:pt x="40768" y="73721"/>
                    <a:pt x="42116" y="74032"/>
                  </a:cubicBezTo>
                  <a:cubicBezTo>
                    <a:pt x="43585" y="74360"/>
                    <a:pt x="45296" y="74775"/>
                    <a:pt x="45745" y="76399"/>
                  </a:cubicBezTo>
                  <a:cubicBezTo>
                    <a:pt x="46194" y="78110"/>
                    <a:pt x="47439" y="79112"/>
                    <a:pt x="48648" y="79907"/>
                  </a:cubicBezTo>
                  <a:cubicBezTo>
                    <a:pt x="49237" y="80296"/>
                    <a:pt x="50039" y="81326"/>
                    <a:pt x="50895" y="81326"/>
                  </a:cubicBezTo>
                  <a:cubicBezTo>
                    <a:pt x="51372" y="81326"/>
                    <a:pt x="51865" y="81007"/>
                    <a:pt x="52347" y="80080"/>
                  </a:cubicBezTo>
                  <a:cubicBezTo>
                    <a:pt x="52462" y="79850"/>
                    <a:pt x="52631" y="79714"/>
                    <a:pt x="52813" y="79714"/>
                  </a:cubicBezTo>
                  <a:cubicBezTo>
                    <a:pt x="53013" y="79714"/>
                    <a:pt x="53228" y="79880"/>
                    <a:pt x="53401" y="80270"/>
                  </a:cubicBezTo>
                  <a:cubicBezTo>
                    <a:pt x="54593" y="83156"/>
                    <a:pt x="53919" y="85697"/>
                    <a:pt x="51621" y="87943"/>
                  </a:cubicBezTo>
                  <a:cubicBezTo>
                    <a:pt x="50498" y="89049"/>
                    <a:pt x="49806" y="90604"/>
                    <a:pt x="50774" y="92194"/>
                  </a:cubicBezTo>
                  <a:cubicBezTo>
                    <a:pt x="51085" y="92730"/>
                    <a:pt x="51068" y="92886"/>
                    <a:pt x="50688" y="93283"/>
                  </a:cubicBezTo>
                  <a:cubicBezTo>
                    <a:pt x="49685" y="94337"/>
                    <a:pt x="49703" y="95875"/>
                    <a:pt x="50567" y="96636"/>
                  </a:cubicBezTo>
                  <a:cubicBezTo>
                    <a:pt x="52208" y="98087"/>
                    <a:pt x="52986" y="99971"/>
                    <a:pt x="53971" y="101803"/>
                  </a:cubicBezTo>
                  <a:cubicBezTo>
                    <a:pt x="55440" y="104516"/>
                    <a:pt x="56771" y="107281"/>
                    <a:pt x="59933" y="108629"/>
                  </a:cubicBezTo>
                  <a:cubicBezTo>
                    <a:pt x="61661" y="109372"/>
                    <a:pt x="62629" y="111014"/>
                    <a:pt x="62664" y="113122"/>
                  </a:cubicBezTo>
                  <a:cubicBezTo>
                    <a:pt x="62716" y="116319"/>
                    <a:pt x="62871" y="119516"/>
                    <a:pt x="63096" y="122713"/>
                  </a:cubicBezTo>
                  <a:cubicBezTo>
                    <a:pt x="63251" y="125115"/>
                    <a:pt x="64426" y="127431"/>
                    <a:pt x="63631" y="129920"/>
                  </a:cubicBezTo>
                  <a:cubicBezTo>
                    <a:pt x="63303" y="130922"/>
                    <a:pt x="63459" y="131907"/>
                    <a:pt x="63839" y="132875"/>
                  </a:cubicBezTo>
                  <a:cubicBezTo>
                    <a:pt x="64323" y="134067"/>
                    <a:pt x="64461" y="135363"/>
                    <a:pt x="64288" y="136642"/>
                  </a:cubicBezTo>
                  <a:cubicBezTo>
                    <a:pt x="64184" y="137593"/>
                    <a:pt x="64582" y="138664"/>
                    <a:pt x="65653" y="139148"/>
                  </a:cubicBezTo>
                  <a:cubicBezTo>
                    <a:pt x="65680" y="139159"/>
                    <a:pt x="65711" y="139163"/>
                    <a:pt x="65743" y="139163"/>
                  </a:cubicBezTo>
                  <a:cubicBezTo>
                    <a:pt x="65886" y="139163"/>
                    <a:pt x="66069" y="139076"/>
                    <a:pt x="66205" y="139076"/>
                  </a:cubicBezTo>
                  <a:cubicBezTo>
                    <a:pt x="66332" y="139076"/>
                    <a:pt x="66419" y="139151"/>
                    <a:pt x="66397" y="139442"/>
                  </a:cubicBezTo>
                  <a:cubicBezTo>
                    <a:pt x="66362" y="139995"/>
                    <a:pt x="67071" y="140565"/>
                    <a:pt x="66293" y="141135"/>
                  </a:cubicBezTo>
                  <a:cubicBezTo>
                    <a:pt x="65895" y="141412"/>
                    <a:pt x="65360" y="142259"/>
                    <a:pt x="65774" y="142414"/>
                  </a:cubicBezTo>
                  <a:cubicBezTo>
                    <a:pt x="66898" y="142846"/>
                    <a:pt x="66500" y="143797"/>
                    <a:pt x="66777" y="144488"/>
                  </a:cubicBezTo>
                  <a:cubicBezTo>
                    <a:pt x="67468" y="146164"/>
                    <a:pt x="68505" y="147668"/>
                    <a:pt x="69801" y="148929"/>
                  </a:cubicBezTo>
                  <a:cubicBezTo>
                    <a:pt x="71823" y="150906"/>
                    <a:pt x="74091" y="152091"/>
                    <a:pt x="76808" y="152091"/>
                  </a:cubicBezTo>
                  <a:cubicBezTo>
                    <a:pt x="77226" y="152091"/>
                    <a:pt x="77656" y="152063"/>
                    <a:pt x="78096" y="152005"/>
                  </a:cubicBezTo>
                  <a:cubicBezTo>
                    <a:pt x="78355" y="151953"/>
                    <a:pt x="78580" y="151781"/>
                    <a:pt x="78718" y="151556"/>
                  </a:cubicBezTo>
                  <a:cubicBezTo>
                    <a:pt x="78874" y="151262"/>
                    <a:pt x="78615" y="151038"/>
                    <a:pt x="78355" y="150882"/>
                  </a:cubicBezTo>
                  <a:cubicBezTo>
                    <a:pt x="77595" y="150415"/>
                    <a:pt x="76835" y="149914"/>
                    <a:pt x="76040" y="149482"/>
                  </a:cubicBezTo>
                  <a:cubicBezTo>
                    <a:pt x="73914" y="148342"/>
                    <a:pt x="73551" y="146648"/>
                    <a:pt x="74899" y="144695"/>
                  </a:cubicBezTo>
                  <a:cubicBezTo>
                    <a:pt x="75608" y="143658"/>
                    <a:pt x="75694" y="142570"/>
                    <a:pt x="74173" y="142017"/>
                  </a:cubicBezTo>
                  <a:cubicBezTo>
                    <a:pt x="73707" y="141861"/>
                    <a:pt x="72929" y="141550"/>
                    <a:pt x="73551" y="140997"/>
                  </a:cubicBezTo>
                  <a:cubicBezTo>
                    <a:pt x="74260" y="140340"/>
                    <a:pt x="74260" y="139597"/>
                    <a:pt x="74415" y="138837"/>
                  </a:cubicBezTo>
                  <a:cubicBezTo>
                    <a:pt x="74605" y="137783"/>
                    <a:pt x="73534" y="136193"/>
                    <a:pt x="75677" y="135985"/>
                  </a:cubicBezTo>
                  <a:cubicBezTo>
                    <a:pt x="75746" y="135985"/>
                    <a:pt x="75850" y="135588"/>
                    <a:pt x="75798" y="135432"/>
                  </a:cubicBezTo>
                  <a:cubicBezTo>
                    <a:pt x="75444" y="134260"/>
                    <a:pt x="75867" y="133923"/>
                    <a:pt x="76900" y="133923"/>
                  </a:cubicBezTo>
                  <a:cubicBezTo>
                    <a:pt x="76978" y="133923"/>
                    <a:pt x="77060" y="133925"/>
                    <a:pt x="77146" y="133929"/>
                  </a:cubicBezTo>
                  <a:cubicBezTo>
                    <a:pt x="77188" y="133931"/>
                    <a:pt x="77231" y="133932"/>
                    <a:pt x="77272" y="133932"/>
                  </a:cubicBezTo>
                  <a:cubicBezTo>
                    <a:pt x="78202" y="133932"/>
                    <a:pt x="78980" y="133388"/>
                    <a:pt x="79427" y="132512"/>
                  </a:cubicBezTo>
                  <a:cubicBezTo>
                    <a:pt x="79859" y="131648"/>
                    <a:pt x="79738" y="130836"/>
                    <a:pt x="79047" y="130110"/>
                  </a:cubicBezTo>
                  <a:cubicBezTo>
                    <a:pt x="78857" y="129902"/>
                    <a:pt x="78822" y="129557"/>
                    <a:pt x="78701" y="129280"/>
                  </a:cubicBezTo>
                  <a:lnTo>
                    <a:pt x="78701" y="129280"/>
                  </a:lnTo>
                  <a:cubicBezTo>
                    <a:pt x="78977" y="129298"/>
                    <a:pt x="79237" y="129332"/>
                    <a:pt x="79513" y="129384"/>
                  </a:cubicBezTo>
                  <a:cubicBezTo>
                    <a:pt x="79669" y="129427"/>
                    <a:pt x="79830" y="129448"/>
                    <a:pt x="79991" y="129448"/>
                  </a:cubicBezTo>
                  <a:cubicBezTo>
                    <a:pt x="80347" y="129448"/>
                    <a:pt x="80702" y="129344"/>
                    <a:pt x="80999" y="129142"/>
                  </a:cubicBezTo>
                  <a:cubicBezTo>
                    <a:pt x="82900" y="128001"/>
                    <a:pt x="83350" y="125841"/>
                    <a:pt x="84473" y="124148"/>
                  </a:cubicBezTo>
                  <a:cubicBezTo>
                    <a:pt x="85216" y="123024"/>
                    <a:pt x="86149" y="121815"/>
                    <a:pt x="85544" y="120225"/>
                  </a:cubicBezTo>
                  <a:cubicBezTo>
                    <a:pt x="85026" y="118808"/>
                    <a:pt x="85959" y="118186"/>
                    <a:pt x="86927" y="117356"/>
                  </a:cubicBezTo>
                  <a:cubicBezTo>
                    <a:pt x="88258" y="116233"/>
                    <a:pt x="90314" y="116371"/>
                    <a:pt x="91230" y="115213"/>
                  </a:cubicBezTo>
                  <a:cubicBezTo>
                    <a:pt x="93096" y="112846"/>
                    <a:pt x="93788" y="109908"/>
                    <a:pt x="93874" y="106866"/>
                  </a:cubicBezTo>
                  <a:cubicBezTo>
                    <a:pt x="93909" y="105743"/>
                    <a:pt x="93563" y="104637"/>
                    <a:pt x="94635" y="103635"/>
                  </a:cubicBezTo>
                  <a:cubicBezTo>
                    <a:pt x="95637" y="102650"/>
                    <a:pt x="96432" y="101492"/>
                    <a:pt x="97002" y="100213"/>
                  </a:cubicBezTo>
                  <a:cubicBezTo>
                    <a:pt x="98350" y="97189"/>
                    <a:pt x="97555" y="95668"/>
                    <a:pt x="93770" y="93404"/>
                  </a:cubicBezTo>
                  <a:cubicBezTo>
                    <a:pt x="92864" y="92866"/>
                    <a:pt x="92012" y="92178"/>
                    <a:pt x="90923" y="92178"/>
                  </a:cubicBezTo>
                  <a:cubicBezTo>
                    <a:pt x="90787" y="92178"/>
                    <a:pt x="90648" y="92189"/>
                    <a:pt x="90504" y="92212"/>
                  </a:cubicBezTo>
                  <a:cubicBezTo>
                    <a:pt x="90375" y="92232"/>
                    <a:pt x="90250" y="92241"/>
                    <a:pt x="90128" y="92241"/>
                  </a:cubicBezTo>
                  <a:cubicBezTo>
                    <a:pt x="89316" y="92241"/>
                    <a:pt x="88640" y="91827"/>
                    <a:pt x="87964" y="91451"/>
                  </a:cubicBezTo>
                  <a:cubicBezTo>
                    <a:pt x="86720" y="90760"/>
                    <a:pt x="85423" y="90190"/>
                    <a:pt x="84076" y="89740"/>
                  </a:cubicBezTo>
                  <a:cubicBezTo>
                    <a:pt x="83419" y="89533"/>
                    <a:pt x="82365" y="89412"/>
                    <a:pt x="82226" y="88306"/>
                  </a:cubicBezTo>
                  <a:cubicBezTo>
                    <a:pt x="81898" y="85511"/>
                    <a:pt x="80349" y="82231"/>
                    <a:pt x="77208" y="82231"/>
                  </a:cubicBezTo>
                  <a:cubicBezTo>
                    <a:pt x="77047" y="82231"/>
                    <a:pt x="76883" y="82240"/>
                    <a:pt x="76714" y="82258"/>
                  </a:cubicBezTo>
                  <a:cubicBezTo>
                    <a:pt x="76610" y="82274"/>
                    <a:pt x="76507" y="82282"/>
                    <a:pt x="76405" y="82282"/>
                  </a:cubicBezTo>
                  <a:cubicBezTo>
                    <a:pt x="75873" y="82282"/>
                    <a:pt x="75365" y="82061"/>
                    <a:pt x="75003" y="81670"/>
                  </a:cubicBezTo>
                  <a:cubicBezTo>
                    <a:pt x="73810" y="80478"/>
                    <a:pt x="72722" y="79147"/>
                    <a:pt x="71356" y="78179"/>
                  </a:cubicBezTo>
                  <a:cubicBezTo>
                    <a:pt x="70652" y="77672"/>
                    <a:pt x="69937" y="76844"/>
                    <a:pt x="68958" y="76844"/>
                  </a:cubicBezTo>
                  <a:cubicBezTo>
                    <a:pt x="68735" y="76844"/>
                    <a:pt x="68499" y="76887"/>
                    <a:pt x="68246" y="76987"/>
                  </a:cubicBezTo>
                  <a:cubicBezTo>
                    <a:pt x="68013" y="77081"/>
                    <a:pt x="67785" y="77113"/>
                    <a:pt x="67562" y="77113"/>
                  </a:cubicBezTo>
                  <a:cubicBezTo>
                    <a:pt x="67089" y="77113"/>
                    <a:pt x="66635" y="76969"/>
                    <a:pt x="66189" y="76969"/>
                  </a:cubicBezTo>
                  <a:cubicBezTo>
                    <a:pt x="64783" y="76969"/>
                    <a:pt x="63941" y="75706"/>
                    <a:pt x="62605" y="75706"/>
                  </a:cubicBezTo>
                  <a:cubicBezTo>
                    <a:pt x="62579" y="75706"/>
                    <a:pt x="62552" y="75707"/>
                    <a:pt x="62525" y="75708"/>
                  </a:cubicBezTo>
                  <a:cubicBezTo>
                    <a:pt x="62280" y="75708"/>
                    <a:pt x="61828" y="76012"/>
                    <a:pt x="61511" y="76012"/>
                  </a:cubicBezTo>
                  <a:cubicBezTo>
                    <a:pt x="61248" y="76012"/>
                    <a:pt x="61077" y="75802"/>
                    <a:pt x="61195" y="75034"/>
                  </a:cubicBezTo>
                  <a:cubicBezTo>
                    <a:pt x="61232" y="74788"/>
                    <a:pt x="60883" y="74612"/>
                    <a:pt x="60617" y="74612"/>
                  </a:cubicBezTo>
                  <a:cubicBezTo>
                    <a:pt x="60509" y="74612"/>
                    <a:pt x="60415" y="74641"/>
                    <a:pt x="60365" y="74706"/>
                  </a:cubicBezTo>
                  <a:cubicBezTo>
                    <a:pt x="59225" y="76088"/>
                    <a:pt x="57099" y="76071"/>
                    <a:pt x="56166" y="77747"/>
                  </a:cubicBezTo>
                  <a:cubicBezTo>
                    <a:pt x="55842" y="78325"/>
                    <a:pt x="55457" y="78771"/>
                    <a:pt x="54917" y="78771"/>
                  </a:cubicBezTo>
                  <a:cubicBezTo>
                    <a:pt x="54649" y="78771"/>
                    <a:pt x="54343" y="78661"/>
                    <a:pt x="53988" y="78404"/>
                  </a:cubicBezTo>
                  <a:cubicBezTo>
                    <a:pt x="53637" y="78125"/>
                    <a:pt x="53206" y="77982"/>
                    <a:pt x="52772" y="77982"/>
                  </a:cubicBezTo>
                  <a:cubicBezTo>
                    <a:pt x="52480" y="77982"/>
                    <a:pt x="52186" y="78047"/>
                    <a:pt x="51915" y="78179"/>
                  </a:cubicBezTo>
                  <a:cubicBezTo>
                    <a:pt x="51373" y="78410"/>
                    <a:pt x="50918" y="78527"/>
                    <a:pt x="50541" y="78527"/>
                  </a:cubicBezTo>
                  <a:cubicBezTo>
                    <a:pt x="49618" y="78527"/>
                    <a:pt x="49166" y="77825"/>
                    <a:pt x="49080" y="76365"/>
                  </a:cubicBezTo>
                  <a:cubicBezTo>
                    <a:pt x="49046" y="75397"/>
                    <a:pt x="49184" y="74446"/>
                    <a:pt x="49478" y="73530"/>
                  </a:cubicBezTo>
                  <a:cubicBezTo>
                    <a:pt x="50012" y="71861"/>
                    <a:pt x="49095" y="70692"/>
                    <a:pt x="47366" y="70692"/>
                  </a:cubicBezTo>
                  <a:cubicBezTo>
                    <a:pt x="47305" y="70692"/>
                    <a:pt x="47243" y="70693"/>
                    <a:pt x="47179" y="70696"/>
                  </a:cubicBezTo>
                  <a:cubicBezTo>
                    <a:pt x="46730" y="70714"/>
                    <a:pt x="46281" y="70765"/>
                    <a:pt x="45814" y="70783"/>
                  </a:cubicBezTo>
                  <a:cubicBezTo>
                    <a:pt x="45755" y="70784"/>
                    <a:pt x="45699" y="70786"/>
                    <a:pt x="45645" y="70786"/>
                  </a:cubicBezTo>
                  <a:cubicBezTo>
                    <a:pt x="45148" y="70786"/>
                    <a:pt x="44886" y="70683"/>
                    <a:pt x="45088" y="69919"/>
                  </a:cubicBezTo>
                  <a:cubicBezTo>
                    <a:pt x="45469" y="68484"/>
                    <a:pt x="46143" y="67240"/>
                    <a:pt x="46886" y="65996"/>
                  </a:cubicBezTo>
                  <a:cubicBezTo>
                    <a:pt x="47214" y="65443"/>
                    <a:pt x="47231" y="64993"/>
                    <a:pt x="46747" y="64613"/>
                  </a:cubicBezTo>
                  <a:cubicBezTo>
                    <a:pt x="46406" y="64334"/>
                    <a:pt x="45929" y="64209"/>
                    <a:pt x="45417" y="64209"/>
                  </a:cubicBezTo>
                  <a:cubicBezTo>
                    <a:pt x="44221" y="64209"/>
                    <a:pt x="42833" y="64889"/>
                    <a:pt x="42531" y="65857"/>
                  </a:cubicBezTo>
                  <a:cubicBezTo>
                    <a:pt x="42161" y="67044"/>
                    <a:pt x="40793" y="67929"/>
                    <a:pt x="39553" y="67929"/>
                  </a:cubicBezTo>
                  <a:cubicBezTo>
                    <a:pt x="39113" y="67929"/>
                    <a:pt x="38689" y="67817"/>
                    <a:pt x="38331" y="67568"/>
                  </a:cubicBezTo>
                  <a:cubicBezTo>
                    <a:pt x="36966" y="66601"/>
                    <a:pt x="35998" y="64872"/>
                    <a:pt x="36517" y="63455"/>
                  </a:cubicBezTo>
                  <a:cubicBezTo>
                    <a:pt x="37571" y="60569"/>
                    <a:pt x="37986" y="56802"/>
                    <a:pt x="41822" y="56093"/>
                  </a:cubicBezTo>
                  <a:cubicBezTo>
                    <a:pt x="44259" y="55627"/>
                    <a:pt x="46696" y="55299"/>
                    <a:pt x="49167" y="55126"/>
                  </a:cubicBezTo>
                  <a:cubicBezTo>
                    <a:pt x="49252" y="55120"/>
                    <a:pt x="49338" y="55117"/>
                    <a:pt x="49425" y="55117"/>
                  </a:cubicBezTo>
                  <a:cubicBezTo>
                    <a:pt x="50819" y="55117"/>
                    <a:pt x="52364" y="55920"/>
                    <a:pt x="51811" y="58133"/>
                  </a:cubicBezTo>
                  <a:cubicBezTo>
                    <a:pt x="51707" y="58582"/>
                    <a:pt x="52087" y="59204"/>
                    <a:pt x="52329" y="59688"/>
                  </a:cubicBezTo>
                  <a:cubicBezTo>
                    <a:pt x="52602" y="60250"/>
                    <a:pt x="52992" y="60846"/>
                    <a:pt x="53666" y="60846"/>
                  </a:cubicBezTo>
                  <a:cubicBezTo>
                    <a:pt x="53675" y="60846"/>
                    <a:pt x="53685" y="60846"/>
                    <a:pt x="53695" y="60846"/>
                  </a:cubicBezTo>
                  <a:cubicBezTo>
                    <a:pt x="54455" y="60811"/>
                    <a:pt x="54628" y="60085"/>
                    <a:pt x="54852" y="59498"/>
                  </a:cubicBezTo>
                  <a:cubicBezTo>
                    <a:pt x="55146" y="58703"/>
                    <a:pt x="55146" y="57822"/>
                    <a:pt x="54887" y="57027"/>
                  </a:cubicBezTo>
                  <a:cubicBezTo>
                    <a:pt x="54127" y="54642"/>
                    <a:pt x="54922" y="53017"/>
                    <a:pt x="57116" y="51894"/>
                  </a:cubicBezTo>
                  <a:cubicBezTo>
                    <a:pt x="58291" y="51307"/>
                    <a:pt x="59328" y="50442"/>
                    <a:pt x="60469" y="49786"/>
                  </a:cubicBezTo>
                  <a:cubicBezTo>
                    <a:pt x="62128" y="48818"/>
                    <a:pt x="61575" y="46641"/>
                    <a:pt x="63096" y="45448"/>
                  </a:cubicBezTo>
                  <a:cubicBezTo>
                    <a:pt x="64720" y="44169"/>
                    <a:pt x="65757" y="42113"/>
                    <a:pt x="68194" y="42061"/>
                  </a:cubicBezTo>
                  <a:cubicBezTo>
                    <a:pt x="68574" y="42044"/>
                    <a:pt x="69006" y="41888"/>
                    <a:pt x="69075" y="41456"/>
                  </a:cubicBezTo>
                  <a:cubicBezTo>
                    <a:pt x="69369" y="39711"/>
                    <a:pt x="70924" y="39417"/>
                    <a:pt x="72151" y="38760"/>
                  </a:cubicBezTo>
                  <a:cubicBezTo>
                    <a:pt x="72321" y="38667"/>
                    <a:pt x="72565" y="38512"/>
                    <a:pt x="72753" y="38512"/>
                  </a:cubicBezTo>
                  <a:cubicBezTo>
                    <a:pt x="72950" y="38512"/>
                    <a:pt x="73086" y="38680"/>
                    <a:pt x="73015" y="39261"/>
                  </a:cubicBezTo>
                  <a:cubicBezTo>
                    <a:pt x="72956" y="39796"/>
                    <a:pt x="73330" y="40078"/>
                    <a:pt x="73743" y="40078"/>
                  </a:cubicBezTo>
                  <a:cubicBezTo>
                    <a:pt x="73931" y="40078"/>
                    <a:pt x="74127" y="40020"/>
                    <a:pt x="74294" y="39901"/>
                  </a:cubicBezTo>
                  <a:cubicBezTo>
                    <a:pt x="75746" y="38898"/>
                    <a:pt x="77457" y="38501"/>
                    <a:pt x="78995" y="37723"/>
                  </a:cubicBezTo>
                  <a:cubicBezTo>
                    <a:pt x="79738" y="37326"/>
                    <a:pt x="80291" y="36773"/>
                    <a:pt x="79790" y="35995"/>
                  </a:cubicBezTo>
                  <a:cubicBezTo>
                    <a:pt x="79597" y="35708"/>
                    <a:pt x="79414" y="35603"/>
                    <a:pt x="79239" y="35603"/>
                  </a:cubicBezTo>
                  <a:cubicBezTo>
                    <a:pt x="78865" y="35603"/>
                    <a:pt x="78524" y="36083"/>
                    <a:pt x="78183" y="36306"/>
                  </a:cubicBezTo>
                  <a:cubicBezTo>
                    <a:pt x="77820" y="36545"/>
                    <a:pt x="77447" y="36741"/>
                    <a:pt x="77083" y="36741"/>
                  </a:cubicBezTo>
                  <a:cubicBezTo>
                    <a:pt x="76789" y="36741"/>
                    <a:pt x="76501" y="36612"/>
                    <a:pt x="76230" y="36272"/>
                  </a:cubicBezTo>
                  <a:cubicBezTo>
                    <a:pt x="75677" y="35563"/>
                    <a:pt x="76126" y="35148"/>
                    <a:pt x="76731" y="34751"/>
                  </a:cubicBezTo>
                  <a:cubicBezTo>
                    <a:pt x="77318" y="34371"/>
                    <a:pt x="77284" y="33818"/>
                    <a:pt x="77025" y="33196"/>
                  </a:cubicBezTo>
                  <a:cubicBezTo>
                    <a:pt x="76921" y="32919"/>
                    <a:pt x="76161" y="33023"/>
                    <a:pt x="76593" y="32643"/>
                  </a:cubicBezTo>
                  <a:cubicBezTo>
                    <a:pt x="76708" y="32536"/>
                    <a:pt x="76805" y="32492"/>
                    <a:pt x="76888" y="32492"/>
                  </a:cubicBezTo>
                  <a:cubicBezTo>
                    <a:pt x="77143" y="32492"/>
                    <a:pt x="77279" y="32892"/>
                    <a:pt x="77474" y="33126"/>
                  </a:cubicBezTo>
                  <a:cubicBezTo>
                    <a:pt x="77830" y="33563"/>
                    <a:pt x="78559" y="33892"/>
                    <a:pt x="79019" y="33892"/>
                  </a:cubicBezTo>
                  <a:cubicBezTo>
                    <a:pt x="79251" y="33892"/>
                    <a:pt x="79415" y="33808"/>
                    <a:pt x="79427" y="33610"/>
                  </a:cubicBezTo>
                  <a:cubicBezTo>
                    <a:pt x="79485" y="32639"/>
                    <a:pt x="79866" y="32465"/>
                    <a:pt x="80317" y="32465"/>
                  </a:cubicBezTo>
                  <a:cubicBezTo>
                    <a:pt x="80569" y="32465"/>
                    <a:pt x="80843" y="32519"/>
                    <a:pt x="81095" y="32519"/>
                  </a:cubicBezTo>
                  <a:cubicBezTo>
                    <a:pt x="81194" y="32519"/>
                    <a:pt x="81290" y="32511"/>
                    <a:pt x="81380" y="32487"/>
                  </a:cubicBezTo>
                  <a:cubicBezTo>
                    <a:pt x="81894" y="32340"/>
                    <a:pt x="82271" y="31830"/>
                    <a:pt x="82830" y="31830"/>
                  </a:cubicBezTo>
                  <a:cubicBezTo>
                    <a:pt x="82928" y="31830"/>
                    <a:pt x="83031" y="31846"/>
                    <a:pt x="83142" y="31882"/>
                  </a:cubicBezTo>
                  <a:cubicBezTo>
                    <a:pt x="82658" y="32470"/>
                    <a:pt x="82192" y="33075"/>
                    <a:pt x="81708" y="33679"/>
                  </a:cubicBezTo>
                  <a:cubicBezTo>
                    <a:pt x="81604" y="33766"/>
                    <a:pt x="81483" y="33835"/>
                    <a:pt x="81362" y="33904"/>
                  </a:cubicBezTo>
                  <a:cubicBezTo>
                    <a:pt x="81034" y="34129"/>
                    <a:pt x="80775" y="34423"/>
                    <a:pt x="80878" y="34872"/>
                  </a:cubicBezTo>
                  <a:cubicBezTo>
                    <a:pt x="80999" y="35304"/>
                    <a:pt x="81380" y="35252"/>
                    <a:pt x="81673" y="35425"/>
                  </a:cubicBezTo>
                  <a:cubicBezTo>
                    <a:pt x="81973" y="35596"/>
                    <a:pt x="82292" y="35648"/>
                    <a:pt x="82615" y="35648"/>
                  </a:cubicBezTo>
                  <a:cubicBezTo>
                    <a:pt x="83130" y="35648"/>
                    <a:pt x="83658" y="35514"/>
                    <a:pt x="84141" y="35514"/>
                  </a:cubicBezTo>
                  <a:cubicBezTo>
                    <a:pt x="84489" y="35514"/>
                    <a:pt x="84814" y="35584"/>
                    <a:pt x="85095" y="35822"/>
                  </a:cubicBezTo>
                  <a:cubicBezTo>
                    <a:pt x="85535" y="36187"/>
                    <a:pt x="85875" y="36332"/>
                    <a:pt x="86134" y="36332"/>
                  </a:cubicBezTo>
                  <a:cubicBezTo>
                    <a:pt x="86710" y="36332"/>
                    <a:pt x="86887" y="35618"/>
                    <a:pt x="86875" y="35010"/>
                  </a:cubicBezTo>
                  <a:cubicBezTo>
                    <a:pt x="86858" y="34215"/>
                    <a:pt x="87601" y="32729"/>
                    <a:pt x="85665" y="32625"/>
                  </a:cubicBezTo>
                  <a:cubicBezTo>
                    <a:pt x="84991" y="32591"/>
                    <a:pt x="85130" y="31986"/>
                    <a:pt x="85596" y="31485"/>
                  </a:cubicBezTo>
                  <a:cubicBezTo>
                    <a:pt x="87186" y="29791"/>
                    <a:pt x="86650" y="27527"/>
                    <a:pt x="84508" y="26767"/>
                  </a:cubicBezTo>
                  <a:cubicBezTo>
                    <a:pt x="84006" y="26594"/>
                    <a:pt x="83557" y="26214"/>
                    <a:pt x="83661" y="25834"/>
                  </a:cubicBezTo>
                  <a:cubicBezTo>
                    <a:pt x="83972" y="24503"/>
                    <a:pt x="83039" y="23432"/>
                    <a:pt x="83090" y="22170"/>
                  </a:cubicBezTo>
                  <a:cubicBezTo>
                    <a:pt x="83108" y="21773"/>
                    <a:pt x="83073" y="21375"/>
                    <a:pt x="82624" y="21220"/>
                  </a:cubicBezTo>
                  <a:cubicBezTo>
                    <a:pt x="82529" y="21188"/>
                    <a:pt x="82437" y="21174"/>
                    <a:pt x="82348" y="21174"/>
                  </a:cubicBezTo>
                  <a:cubicBezTo>
                    <a:pt x="82049" y="21174"/>
                    <a:pt x="81787" y="21339"/>
                    <a:pt x="81587" y="21565"/>
                  </a:cubicBezTo>
                  <a:cubicBezTo>
                    <a:pt x="81086" y="22135"/>
                    <a:pt x="80464" y="22602"/>
                    <a:pt x="79755" y="22913"/>
                  </a:cubicBezTo>
                  <a:cubicBezTo>
                    <a:pt x="79583" y="22995"/>
                    <a:pt x="79411" y="23071"/>
                    <a:pt x="79247" y="23071"/>
                  </a:cubicBezTo>
                  <a:cubicBezTo>
                    <a:pt x="79097" y="23071"/>
                    <a:pt x="78954" y="23008"/>
                    <a:pt x="78822" y="22827"/>
                  </a:cubicBezTo>
                  <a:cubicBezTo>
                    <a:pt x="78563" y="22498"/>
                    <a:pt x="78753" y="22274"/>
                    <a:pt x="78960" y="22015"/>
                  </a:cubicBezTo>
                  <a:cubicBezTo>
                    <a:pt x="79496" y="21254"/>
                    <a:pt x="79254" y="20736"/>
                    <a:pt x="78459" y="20338"/>
                  </a:cubicBezTo>
                  <a:cubicBezTo>
                    <a:pt x="78131" y="20165"/>
                    <a:pt x="77837" y="19941"/>
                    <a:pt x="77578" y="19664"/>
                  </a:cubicBezTo>
                  <a:cubicBezTo>
                    <a:pt x="77168" y="19146"/>
                    <a:pt x="76356" y="18913"/>
                    <a:pt x="75491" y="18913"/>
                  </a:cubicBezTo>
                  <a:cubicBezTo>
                    <a:pt x="74278" y="18913"/>
                    <a:pt x="72961" y="19371"/>
                    <a:pt x="72497" y="20148"/>
                  </a:cubicBezTo>
                  <a:cubicBezTo>
                    <a:pt x="72065" y="20874"/>
                    <a:pt x="71788" y="21824"/>
                    <a:pt x="70803" y="22170"/>
                  </a:cubicBezTo>
                  <a:cubicBezTo>
                    <a:pt x="70354" y="22326"/>
                    <a:pt x="70043" y="22792"/>
                    <a:pt x="70337" y="23276"/>
                  </a:cubicBezTo>
                  <a:cubicBezTo>
                    <a:pt x="71356" y="25004"/>
                    <a:pt x="70043" y="25488"/>
                    <a:pt x="68902" y="26024"/>
                  </a:cubicBezTo>
                  <a:cubicBezTo>
                    <a:pt x="67693" y="26577"/>
                    <a:pt x="66241" y="26801"/>
                    <a:pt x="66345" y="28685"/>
                  </a:cubicBezTo>
                  <a:cubicBezTo>
                    <a:pt x="66379" y="29117"/>
                    <a:pt x="65895" y="29601"/>
                    <a:pt x="65584" y="30016"/>
                  </a:cubicBezTo>
                  <a:cubicBezTo>
                    <a:pt x="65442" y="30197"/>
                    <a:pt x="65232" y="30465"/>
                    <a:pt x="64983" y="30465"/>
                  </a:cubicBezTo>
                  <a:cubicBezTo>
                    <a:pt x="64899" y="30465"/>
                    <a:pt x="64811" y="30435"/>
                    <a:pt x="64720" y="30361"/>
                  </a:cubicBezTo>
                  <a:cubicBezTo>
                    <a:pt x="64409" y="30120"/>
                    <a:pt x="64288" y="29705"/>
                    <a:pt x="64409" y="29342"/>
                  </a:cubicBezTo>
                  <a:cubicBezTo>
                    <a:pt x="64893" y="27596"/>
                    <a:pt x="65083" y="25989"/>
                    <a:pt x="62508" y="25903"/>
                  </a:cubicBezTo>
                  <a:cubicBezTo>
                    <a:pt x="62249" y="25903"/>
                    <a:pt x="61938" y="25644"/>
                    <a:pt x="61748" y="25436"/>
                  </a:cubicBezTo>
                  <a:cubicBezTo>
                    <a:pt x="61084" y="24759"/>
                    <a:pt x="60400" y="24243"/>
                    <a:pt x="59552" y="24243"/>
                  </a:cubicBezTo>
                  <a:cubicBezTo>
                    <a:pt x="59252" y="24243"/>
                    <a:pt x="58932" y="24307"/>
                    <a:pt x="58585" y="24451"/>
                  </a:cubicBezTo>
                  <a:cubicBezTo>
                    <a:pt x="58566" y="24457"/>
                    <a:pt x="58545" y="24459"/>
                    <a:pt x="58523" y="24459"/>
                  </a:cubicBezTo>
                  <a:cubicBezTo>
                    <a:pt x="58409" y="24459"/>
                    <a:pt x="58269" y="24394"/>
                    <a:pt x="58153" y="24365"/>
                  </a:cubicBezTo>
                  <a:cubicBezTo>
                    <a:pt x="58758" y="23501"/>
                    <a:pt x="57687" y="22429"/>
                    <a:pt x="58827" y="21462"/>
                  </a:cubicBezTo>
                  <a:cubicBezTo>
                    <a:pt x="61800" y="18990"/>
                    <a:pt x="65757" y="18558"/>
                    <a:pt x="68781" y="16294"/>
                  </a:cubicBezTo>
                  <a:lnTo>
                    <a:pt x="69455" y="15828"/>
                  </a:lnTo>
                  <a:cubicBezTo>
                    <a:pt x="70337" y="15586"/>
                    <a:pt x="71218" y="15206"/>
                    <a:pt x="72117" y="15119"/>
                  </a:cubicBezTo>
                  <a:cubicBezTo>
                    <a:pt x="74346" y="14912"/>
                    <a:pt x="75331" y="13910"/>
                    <a:pt x="75262" y="11767"/>
                  </a:cubicBezTo>
                  <a:cubicBezTo>
                    <a:pt x="75262" y="11596"/>
                    <a:pt x="75299" y="11543"/>
                    <a:pt x="75353" y="11543"/>
                  </a:cubicBezTo>
                  <a:cubicBezTo>
                    <a:pt x="75441" y="11543"/>
                    <a:pt x="75574" y="11687"/>
                    <a:pt x="75659" y="11698"/>
                  </a:cubicBezTo>
                  <a:cubicBezTo>
                    <a:pt x="76835" y="11749"/>
                    <a:pt x="77733" y="12683"/>
                    <a:pt x="78943" y="12752"/>
                  </a:cubicBezTo>
                  <a:cubicBezTo>
                    <a:pt x="79461" y="12769"/>
                    <a:pt x="79945" y="13391"/>
                    <a:pt x="80412" y="13789"/>
                  </a:cubicBezTo>
                  <a:cubicBezTo>
                    <a:pt x="80395" y="13944"/>
                    <a:pt x="80325" y="14082"/>
                    <a:pt x="80204" y="14203"/>
                  </a:cubicBezTo>
                  <a:cubicBezTo>
                    <a:pt x="79099" y="14649"/>
                    <a:pt x="78211" y="15599"/>
                    <a:pt x="76924" y="15599"/>
                  </a:cubicBezTo>
                  <a:cubicBezTo>
                    <a:pt x="76763" y="15599"/>
                    <a:pt x="76595" y="15584"/>
                    <a:pt x="76420" y="15551"/>
                  </a:cubicBezTo>
                  <a:cubicBezTo>
                    <a:pt x="76325" y="15534"/>
                    <a:pt x="76229" y="15525"/>
                    <a:pt x="76135" y="15525"/>
                  </a:cubicBezTo>
                  <a:cubicBezTo>
                    <a:pt x="75478" y="15525"/>
                    <a:pt x="74895" y="15947"/>
                    <a:pt x="74985" y="16778"/>
                  </a:cubicBezTo>
                  <a:cubicBezTo>
                    <a:pt x="75041" y="17437"/>
                    <a:pt x="75422" y="17620"/>
                    <a:pt x="75866" y="17620"/>
                  </a:cubicBezTo>
                  <a:cubicBezTo>
                    <a:pt x="76109" y="17620"/>
                    <a:pt x="76372" y="17565"/>
                    <a:pt x="76610" y="17504"/>
                  </a:cubicBezTo>
                  <a:cubicBezTo>
                    <a:pt x="76822" y="17451"/>
                    <a:pt x="77015" y="17425"/>
                    <a:pt x="77193" y="17425"/>
                  </a:cubicBezTo>
                  <a:cubicBezTo>
                    <a:pt x="77828" y="17425"/>
                    <a:pt x="78286" y="17750"/>
                    <a:pt x="78839" y="18316"/>
                  </a:cubicBezTo>
                  <a:cubicBezTo>
                    <a:pt x="79617" y="19094"/>
                    <a:pt x="80723" y="19612"/>
                    <a:pt x="81794" y="19993"/>
                  </a:cubicBezTo>
                  <a:cubicBezTo>
                    <a:pt x="81906" y="20034"/>
                    <a:pt x="82005" y="20053"/>
                    <a:pt x="82094" y="20053"/>
                  </a:cubicBezTo>
                  <a:cubicBezTo>
                    <a:pt x="82595" y="20053"/>
                    <a:pt x="82747" y="19445"/>
                    <a:pt x="82762" y="18887"/>
                  </a:cubicBezTo>
                  <a:cubicBezTo>
                    <a:pt x="82805" y="18878"/>
                    <a:pt x="82849" y="18874"/>
                    <a:pt x="82892" y="18874"/>
                  </a:cubicBezTo>
                  <a:cubicBezTo>
                    <a:pt x="82935" y="18874"/>
                    <a:pt x="82978" y="18878"/>
                    <a:pt x="83021" y="18887"/>
                  </a:cubicBezTo>
                  <a:cubicBezTo>
                    <a:pt x="83375" y="18985"/>
                    <a:pt x="83662" y="19030"/>
                    <a:pt x="83892" y="19030"/>
                  </a:cubicBezTo>
                  <a:cubicBezTo>
                    <a:pt x="85038" y="19030"/>
                    <a:pt x="84816" y="17932"/>
                    <a:pt x="84629" y="16882"/>
                  </a:cubicBezTo>
                  <a:cubicBezTo>
                    <a:pt x="84577" y="16588"/>
                    <a:pt x="84404" y="16122"/>
                    <a:pt x="84525" y="16018"/>
                  </a:cubicBezTo>
                  <a:cubicBezTo>
                    <a:pt x="84606" y="15948"/>
                    <a:pt x="84680" y="15920"/>
                    <a:pt x="84749" y="15920"/>
                  </a:cubicBezTo>
                  <a:cubicBezTo>
                    <a:pt x="84985" y="15920"/>
                    <a:pt x="85161" y="16252"/>
                    <a:pt x="85389" y="16346"/>
                  </a:cubicBezTo>
                  <a:cubicBezTo>
                    <a:pt x="85637" y="16436"/>
                    <a:pt x="85876" y="16474"/>
                    <a:pt x="86110" y="16474"/>
                  </a:cubicBezTo>
                  <a:cubicBezTo>
                    <a:pt x="86771" y="16474"/>
                    <a:pt x="87381" y="16174"/>
                    <a:pt x="87981" y="15931"/>
                  </a:cubicBezTo>
                  <a:cubicBezTo>
                    <a:pt x="88344" y="15793"/>
                    <a:pt x="88500" y="15275"/>
                    <a:pt x="88258" y="15033"/>
                  </a:cubicBezTo>
                  <a:cubicBezTo>
                    <a:pt x="87065" y="13754"/>
                    <a:pt x="85976" y="12406"/>
                    <a:pt x="84819" y="11110"/>
                  </a:cubicBezTo>
                  <a:cubicBezTo>
                    <a:pt x="84162" y="10350"/>
                    <a:pt x="83160" y="9779"/>
                    <a:pt x="82537" y="8915"/>
                  </a:cubicBezTo>
                  <a:cubicBezTo>
                    <a:pt x="82209" y="8379"/>
                    <a:pt x="81639" y="8034"/>
                    <a:pt x="81017" y="7999"/>
                  </a:cubicBezTo>
                  <a:cubicBezTo>
                    <a:pt x="80983" y="7995"/>
                    <a:pt x="80950" y="7994"/>
                    <a:pt x="80916" y="7994"/>
                  </a:cubicBezTo>
                  <a:cubicBezTo>
                    <a:pt x="80688" y="7994"/>
                    <a:pt x="80453" y="8074"/>
                    <a:pt x="80228" y="8074"/>
                  </a:cubicBezTo>
                  <a:cubicBezTo>
                    <a:pt x="80056" y="8074"/>
                    <a:pt x="79890" y="8027"/>
                    <a:pt x="79738" y="7861"/>
                  </a:cubicBezTo>
                  <a:cubicBezTo>
                    <a:pt x="80170" y="7757"/>
                    <a:pt x="80602" y="7654"/>
                    <a:pt x="81017" y="7585"/>
                  </a:cubicBezTo>
                  <a:cubicBezTo>
                    <a:pt x="81518" y="7481"/>
                    <a:pt x="82192" y="7567"/>
                    <a:pt x="82226" y="6859"/>
                  </a:cubicBezTo>
                  <a:cubicBezTo>
                    <a:pt x="82278" y="6202"/>
                    <a:pt x="81673" y="6167"/>
                    <a:pt x="81207" y="6046"/>
                  </a:cubicBezTo>
                  <a:cubicBezTo>
                    <a:pt x="81086" y="6012"/>
                    <a:pt x="80948" y="5960"/>
                    <a:pt x="80844" y="5891"/>
                  </a:cubicBezTo>
                  <a:cubicBezTo>
                    <a:pt x="80958" y="5878"/>
                    <a:pt x="81101" y="5837"/>
                    <a:pt x="81223" y="5837"/>
                  </a:cubicBezTo>
                  <a:cubicBezTo>
                    <a:pt x="81267" y="5837"/>
                    <a:pt x="81309" y="5843"/>
                    <a:pt x="81345" y="5856"/>
                  </a:cubicBezTo>
                  <a:cubicBezTo>
                    <a:pt x="81816" y="6065"/>
                    <a:pt x="82272" y="6151"/>
                    <a:pt x="82714" y="6151"/>
                  </a:cubicBezTo>
                  <a:cubicBezTo>
                    <a:pt x="83993" y="6151"/>
                    <a:pt x="85157" y="5437"/>
                    <a:pt x="86236" y="4923"/>
                  </a:cubicBezTo>
                  <a:cubicBezTo>
                    <a:pt x="89182" y="3528"/>
                    <a:pt x="92334" y="3094"/>
                    <a:pt x="95401" y="2235"/>
                  </a:cubicBezTo>
                  <a:lnTo>
                    <a:pt x="95401" y="2235"/>
                  </a:lnTo>
                  <a:cubicBezTo>
                    <a:pt x="93986" y="3267"/>
                    <a:pt x="92263" y="3834"/>
                    <a:pt x="90504" y="3834"/>
                  </a:cubicBezTo>
                  <a:cubicBezTo>
                    <a:pt x="90401" y="3834"/>
                    <a:pt x="90295" y="3831"/>
                    <a:pt x="90191" y="3831"/>
                  </a:cubicBezTo>
                  <a:cubicBezTo>
                    <a:pt x="89827" y="3831"/>
                    <a:pt x="89479" y="3873"/>
                    <a:pt x="89277" y="4249"/>
                  </a:cubicBezTo>
                  <a:cubicBezTo>
                    <a:pt x="89018" y="4802"/>
                    <a:pt x="89467" y="5113"/>
                    <a:pt x="89744" y="5528"/>
                  </a:cubicBezTo>
                  <a:cubicBezTo>
                    <a:pt x="90251" y="6307"/>
                    <a:pt x="90887" y="6586"/>
                    <a:pt x="91608" y="6586"/>
                  </a:cubicBezTo>
                  <a:cubicBezTo>
                    <a:pt x="91943" y="6586"/>
                    <a:pt x="92297" y="6525"/>
                    <a:pt x="92664" y="6427"/>
                  </a:cubicBezTo>
                  <a:cubicBezTo>
                    <a:pt x="93037" y="6322"/>
                    <a:pt x="93404" y="6272"/>
                    <a:pt x="93755" y="6272"/>
                  </a:cubicBezTo>
                  <a:cubicBezTo>
                    <a:pt x="95314" y="6272"/>
                    <a:pt x="96561" y="7243"/>
                    <a:pt x="96518" y="8639"/>
                  </a:cubicBezTo>
                  <a:cubicBezTo>
                    <a:pt x="96501" y="9123"/>
                    <a:pt x="96000" y="9710"/>
                    <a:pt x="96155" y="10073"/>
                  </a:cubicBezTo>
                  <a:cubicBezTo>
                    <a:pt x="96656" y="11300"/>
                    <a:pt x="95758" y="12302"/>
                    <a:pt x="95378" y="13045"/>
                  </a:cubicBezTo>
                  <a:cubicBezTo>
                    <a:pt x="94393" y="15016"/>
                    <a:pt x="93649" y="16709"/>
                    <a:pt x="95412" y="18541"/>
                  </a:cubicBezTo>
                  <a:cubicBezTo>
                    <a:pt x="95602" y="18714"/>
                    <a:pt x="95723" y="18938"/>
                    <a:pt x="95758" y="19180"/>
                  </a:cubicBezTo>
                  <a:cubicBezTo>
                    <a:pt x="95810" y="21358"/>
                    <a:pt x="97901" y="20788"/>
                    <a:pt x="99007" y="21479"/>
                  </a:cubicBezTo>
                  <a:cubicBezTo>
                    <a:pt x="99192" y="21597"/>
                    <a:pt x="99367" y="21648"/>
                    <a:pt x="99531" y="21648"/>
                  </a:cubicBezTo>
                  <a:cubicBezTo>
                    <a:pt x="100207" y="21648"/>
                    <a:pt x="100708" y="20784"/>
                    <a:pt x="101098" y="20200"/>
                  </a:cubicBezTo>
                  <a:cubicBezTo>
                    <a:pt x="102256" y="18472"/>
                    <a:pt x="104088" y="17055"/>
                    <a:pt x="105729" y="16536"/>
                  </a:cubicBezTo>
                  <a:cubicBezTo>
                    <a:pt x="109220" y="15396"/>
                    <a:pt x="112486" y="13547"/>
                    <a:pt x="116254" y="13115"/>
                  </a:cubicBezTo>
                  <a:cubicBezTo>
                    <a:pt x="117965" y="12907"/>
                    <a:pt x="119935" y="12320"/>
                    <a:pt x="120021" y="9883"/>
                  </a:cubicBezTo>
                  <a:cubicBezTo>
                    <a:pt x="120021" y="9693"/>
                    <a:pt x="120349" y="9485"/>
                    <a:pt x="120557" y="9330"/>
                  </a:cubicBezTo>
                  <a:cubicBezTo>
                    <a:pt x="121663" y="8552"/>
                    <a:pt x="123132" y="8034"/>
                    <a:pt x="122631" y="6202"/>
                  </a:cubicBezTo>
                  <a:cubicBezTo>
                    <a:pt x="122594" y="6055"/>
                    <a:pt x="122626" y="6020"/>
                    <a:pt x="122682" y="6020"/>
                  </a:cubicBezTo>
                  <a:cubicBezTo>
                    <a:pt x="122731" y="6020"/>
                    <a:pt x="122799" y="6046"/>
                    <a:pt x="122855" y="6046"/>
                  </a:cubicBezTo>
                  <a:cubicBezTo>
                    <a:pt x="122928" y="6051"/>
                    <a:pt x="122998" y="6053"/>
                    <a:pt x="123064" y="6053"/>
                  </a:cubicBezTo>
                  <a:cubicBezTo>
                    <a:pt x="124269" y="6053"/>
                    <a:pt x="124381" y="5321"/>
                    <a:pt x="123840" y="4387"/>
                  </a:cubicBezTo>
                  <a:cubicBezTo>
                    <a:pt x="123581" y="3921"/>
                    <a:pt x="123875" y="3955"/>
                    <a:pt x="124048" y="3817"/>
                  </a:cubicBezTo>
                  <a:cubicBezTo>
                    <a:pt x="125240" y="2867"/>
                    <a:pt x="126640" y="2728"/>
                    <a:pt x="128092" y="2659"/>
                  </a:cubicBezTo>
                  <a:cubicBezTo>
                    <a:pt x="128575" y="2625"/>
                    <a:pt x="129180" y="2521"/>
                    <a:pt x="129249" y="1934"/>
                  </a:cubicBezTo>
                  <a:cubicBezTo>
                    <a:pt x="129301" y="1363"/>
                    <a:pt x="128714" y="1242"/>
                    <a:pt x="128299" y="1190"/>
                  </a:cubicBezTo>
                  <a:cubicBezTo>
                    <a:pt x="125707" y="948"/>
                    <a:pt x="123132" y="430"/>
                    <a:pt x="120557" y="171"/>
                  </a:cubicBezTo>
                  <a:cubicBezTo>
                    <a:pt x="119360" y="50"/>
                    <a:pt x="118163" y="0"/>
                    <a:pt x="116966" y="0"/>
                  </a:cubicBezTo>
                  <a:close/>
                </a:path>
              </a:pathLst>
            </a:custGeom>
            <a:solidFill>
              <a:schemeClr val="l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9" name="Google Shape;2649;p65"/>
            <p:cNvSpPr/>
            <p:nvPr/>
          </p:nvSpPr>
          <p:spPr>
            <a:xfrm>
              <a:off x="1581325" y="1051125"/>
              <a:ext cx="283000" cy="91675"/>
            </a:xfrm>
            <a:custGeom>
              <a:avLst/>
              <a:gdLst/>
              <a:ahLst/>
              <a:cxnLst/>
              <a:rect l="l" t="t" r="r" b="b"/>
              <a:pathLst>
                <a:path w="11320" h="3667" extrusionOk="0">
                  <a:moveTo>
                    <a:pt x="6214" y="0"/>
                  </a:moveTo>
                  <a:cubicBezTo>
                    <a:pt x="5926" y="0"/>
                    <a:pt x="5584" y="48"/>
                    <a:pt x="5219" y="71"/>
                  </a:cubicBezTo>
                  <a:cubicBezTo>
                    <a:pt x="5082" y="56"/>
                    <a:pt x="4943" y="49"/>
                    <a:pt x="4804" y="49"/>
                  </a:cubicBezTo>
                  <a:cubicBezTo>
                    <a:pt x="3493" y="49"/>
                    <a:pt x="2115" y="667"/>
                    <a:pt x="709" y="1073"/>
                  </a:cubicBezTo>
                  <a:cubicBezTo>
                    <a:pt x="432" y="1177"/>
                    <a:pt x="208" y="1401"/>
                    <a:pt x="69" y="1678"/>
                  </a:cubicBezTo>
                  <a:cubicBezTo>
                    <a:pt x="0" y="1781"/>
                    <a:pt x="242" y="2213"/>
                    <a:pt x="363" y="2231"/>
                  </a:cubicBezTo>
                  <a:cubicBezTo>
                    <a:pt x="2163" y="2438"/>
                    <a:pt x="3786" y="3667"/>
                    <a:pt x="5640" y="3667"/>
                  </a:cubicBezTo>
                  <a:cubicBezTo>
                    <a:pt x="6100" y="3667"/>
                    <a:pt x="6574" y="3591"/>
                    <a:pt x="7068" y="3406"/>
                  </a:cubicBezTo>
                  <a:cubicBezTo>
                    <a:pt x="7396" y="3281"/>
                    <a:pt x="7767" y="3236"/>
                    <a:pt x="8142" y="3236"/>
                  </a:cubicBezTo>
                  <a:cubicBezTo>
                    <a:pt x="8439" y="3236"/>
                    <a:pt x="8738" y="3264"/>
                    <a:pt x="9021" y="3302"/>
                  </a:cubicBezTo>
                  <a:cubicBezTo>
                    <a:pt x="9277" y="3340"/>
                    <a:pt x="9523" y="3370"/>
                    <a:pt x="9759" y="3370"/>
                  </a:cubicBezTo>
                  <a:cubicBezTo>
                    <a:pt x="10271" y="3370"/>
                    <a:pt x="10728" y="3229"/>
                    <a:pt x="11095" y="2732"/>
                  </a:cubicBezTo>
                  <a:cubicBezTo>
                    <a:pt x="11320" y="2473"/>
                    <a:pt x="11268" y="2075"/>
                    <a:pt x="10991" y="1885"/>
                  </a:cubicBezTo>
                  <a:cubicBezTo>
                    <a:pt x="10479" y="1524"/>
                    <a:pt x="10006" y="1077"/>
                    <a:pt x="9430" y="1077"/>
                  </a:cubicBezTo>
                  <a:cubicBezTo>
                    <a:pt x="9151" y="1077"/>
                    <a:pt x="8847" y="1182"/>
                    <a:pt x="8503" y="1453"/>
                  </a:cubicBezTo>
                  <a:cubicBezTo>
                    <a:pt x="8280" y="1626"/>
                    <a:pt x="7919" y="1737"/>
                    <a:pt x="7612" y="1737"/>
                  </a:cubicBezTo>
                  <a:cubicBezTo>
                    <a:pt x="7277" y="1737"/>
                    <a:pt x="7006" y="1605"/>
                    <a:pt x="7051" y="1280"/>
                  </a:cubicBezTo>
                  <a:cubicBezTo>
                    <a:pt x="7179" y="207"/>
                    <a:pt x="6812" y="0"/>
                    <a:pt x="6214" y="0"/>
                  </a:cubicBezTo>
                  <a:close/>
                </a:path>
              </a:pathLst>
            </a:custGeom>
            <a:solidFill>
              <a:schemeClr val="l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0" name="Google Shape;2650;p65"/>
            <p:cNvSpPr/>
            <p:nvPr/>
          </p:nvSpPr>
          <p:spPr>
            <a:xfrm>
              <a:off x="3144425" y="1319375"/>
              <a:ext cx="213450" cy="95575"/>
            </a:xfrm>
            <a:custGeom>
              <a:avLst/>
              <a:gdLst/>
              <a:ahLst/>
              <a:cxnLst/>
              <a:rect l="l" t="t" r="r" b="b"/>
              <a:pathLst>
                <a:path w="8538" h="3823" extrusionOk="0">
                  <a:moveTo>
                    <a:pt x="6155" y="1"/>
                  </a:moveTo>
                  <a:cubicBezTo>
                    <a:pt x="6054" y="1"/>
                    <a:pt x="5950" y="7"/>
                    <a:pt x="5842" y="20"/>
                  </a:cubicBezTo>
                  <a:cubicBezTo>
                    <a:pt x="4846" y="139"/>
                    <a:pt x="3874" y="469"/>
                    <a:pt x="2859" y="469"/>
                  </a:cubicBezTo>
                  <a:cubicBezTo>
                    <a:pt x="2396" y="469"/>
                    <a:pt x="1923" y="400"/>
                    <a:pt x="1435" y="211"/>
                  </a:cubicBezTo>
                  <a:cubicBezTo>
                    <a:pt x="1292" y="150"/>
                    <a:pt x="1133" y="113"/>
                    <a:pt x="974" y="113"/>
                  </a:cubicBezTo>
                  <a:cubicBezTo>
                    <a:pt x="501" y="113"/>
                    <a:pt x="35" y="441"/>
                    <a:pt x="35" y="1438"/>
                  </a:cubicBezTo>
                  <a:cubicBezTo>
                    <a:pt x="1" y="3771"/>
                    <a:pt x="1573" y="3580"/>
                    <a:pt x="3025" y="3822"/>
                  </a:cubicBezTo>
                  <a:cubicBezTo>
                    <a:pt x="4338" y="3753"/>
                    <a:pt x="5617" y="3408"/>
                    <a:pt x="6792" y="2837"/>
                  </a:cubicBezTo>
                  <a:cubicBezTo>
                    <a:pt x="7415" y="2526"/>
                    <a:pt x="8538" y="2474"/>
                    <a:pt x="8192" y="1541"/>
                  </a:cubicBezTo>
                  <a:cubicBezTo>
                    <a:pt x="7892" y="720"/>
                    <a:pt x="7218" y="1"/>
                    <a:pt x="6155" y="1"/>
                  </a:cubicBezTo>
                  <a:close/>
                </a:path>
              </a:pathLst>
            </a:custGeom>
            <a:solidFill>
              <a:schemeClr val="l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1" name="Google Shape;2651;p65"/>
            <p:cNvSpPr/>
            <p:nvPr/>
          </p:nvSpPr>
          <p:spPr>
            <a:xfrm>
              <a:off x="1453000" y="2509000"/>
              <a:ext cx="263575" cy="113100"/>
            </a:xfrm>
            <a:custGeom>
              <a:avLst/>
              <a:gdLst/>
              <a:ahLst/>
              <a:cxnLst/>
              <a:rect l="l" t="t" r="r" b="b"/>
              <a:pathLst>
                <a:path w="10543" h="4524" extrusionOk="0">
                  <a:moveTo>
                    <a:pt x="3451" y="1"/>
                  </a:moveTo>
                  <a:cubicBezTo>
                    <a:pt x="2445" y="1"/>
                    <a:pt x="1486" y="228"/>
                    <a:pt x="761" y="702"/>
                  </a:cubicBezTo>
                  <a:cubicBezTo>
                    <a:pt x="398" y="927"/>
                    <a:pt x="1" y="1186"/>
                    <a:pt x="243" y="1687"/>
                  </a:cubicBezTo>
                  <a:cubicBezTo>
                    <a:pt x="390" y="1972"/>
                    <a:pt x="609" y="2083"/>
                    <a:pt x="855" y="2083"/>
                  </a:cubicBezTo>
                  <a:cubicBezTo>
                    <a:pt x="1012" y="2083"/>
                    <a:pt x="1180" y="2038"/>
                    <a:pt x="1349" y="1964"/>
                  </a:cubicBezTo>
                  <a:cubicBezTo>
                    <a:pt x="1677" y="1828"/>
                    <a:pt x="1990" y="1776"/>
                    <a:pt x="2298" y="1776"/>
                  </a:cubicBezTo>
                  <a:cubicBezTo>
                    <a:pt x="2932" y="1776"/>
                    <a:pt x="3543" y="1997"/>
                    <a:pt x="4217" y="2171"/>
                  </a:cubicBezTo>
                  <a:cubicBezTo>
                    <a:pt x="5708" y="2540"/>
                    <a:pt x="6405" y="4523"/>
                    <a:pt x="7868" y="4523"/>
                  </a:cubicBezTo>
                  <a:cubicBezTo>
                    <a:pt x="8118" y="4523"/>
                    <a:pt x="8391" y="4465"/>
                    <a:pt x="8693" y="4332"/>
                  </a:cubicBezTo>
                  <a:cubicBezTo>
                    <a:pt x="8824" y="4337"/>
                    <a:pt x="8947" y="4340"/>
                    <a:pt x="9062" y="4340"/>
                  </a:cubicBezTo>
                  <a:cubicBezTo>
                    <a:pt x="10032" y="4340"/>
                    <a:pt x="10475" y="4144"/>
                    <a:pt x="10491" y="3727"/>
                  </a:cubicBezTo>
                  <a:cubicBezTo>
                    <a:pt x="10542" y="2897"/>
                    <a:pt x="9817" y="2724"/>
                    <a:pt x="9264" y="2517"/>
                  </a:cubicBezTo>
                  <a:cubicBezTo>
                    <a:pt x="8711" y="2292"/>
                    <a:pt x="8209" y="1964"/>
                    <a:pt x="7777" y="1567"/>
                  </a:cubicBezTo>
                  <a:cubicBezTo>
                    <a:pt x="6685" y="547"/>
                    <a:pt x="5011" y="1"/>
                    <a:pt x="3451" y="1"/>
                  </a:cubicBezTo>
                  <a:close/>
                </a:path>
              </a:pathLst>
            </a:custGeom>
            <a:solidFill>
              <a:schemeClr val="l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2" name="Google Shape;2652;p65"/>
            <p:cNvSpPr/>
            <p:nvPr/>
          </p:nvSpPr>
          <p:spPr>
            <a:xfrm>
              <a:off x="1880725" y="1020350"/>
              <a:ext cx="162025" cy="112025"/>
            </a:xfrm>
            <a:custGeom>
              <a:avLst/>
              <a:gdLst/>
              <a:ahLst/>
              <a:cxnLst/>
              <a:rect l="l" t="t" r="r" b="b"/>
              <a:pathLst>
                <a:path w="6481" h="4481" extrusionOk="0">
                  <a:moveTo>
                    <a:pt x="4294" y="0"/>
                  </a:moveTo>
                  <a:cubicBezTo>
                    <a:pt x="4062" y="0"/>
                    <a:pt x="3818" y="44"/>
                    <a:pt x="3560" y="144"/>
                  </a:cubicBezTo>
                  <a:cubicBezTo>
                    <a:pt x="3094" y="317"/>
                    <a:pt x="2593" y="541"/>
                    <a:pt x="2886" y="1198"/>
                  </a:cubicBezTo>
                  <a:cubicBezTo>
                    <a:pt x="3042" y="1509"/>
                    <a:pt x="3232" y="1820"/>
                    <a:pt x="3457" y="2114"/>
                  </a:cubicBezTo>
                  <a:cubicBezTo>
                    <a:pt x="3147" y="2260"/>
                    <a:pt x="2851" y="2348"/>
                    <a:pt x="2545" y="2348"/>
                  </a:cubicBezTo>
                  <a:cubicBezTo>
                    <a:pt x="2270" y="2348"/>
                    <a:pt x="1987" y="2277"/>
                    <a:pt x="1677" y="2114"/>
                  </a:cubicBezTo>
                  <a:cubicBezTo>
                    <a:pt x="1531" y="2037"/>
                    <a:pt x="1393" y="2002"/>
                    <a:pt x="1262" y="2002"/>
                  </a:cubicBezTo>
                  <a:cubicBezTo>
                    <a:pt x="867" y="2002"/>
                    <a:pt x="545" y="2320"/>
                    <a:pt x="311" y="2736"/>
                  </a:cubicBezTo>
                  <a:cubicBezTo>
                    <a:pt x="0" y="3289"/>
                    <a:pt x="467" y="3479"/>
                    <a:pt x="813" y="3807"/>
                  </a:cubicBezTo>
                  <a:cubicBezTo>
                    <a:pt x="1327" y="4309"/>
                    <a:pt x="1837" y="4480"/>
                    <a:pt x="2344" y="4480"/>
                  </a:cubicBezTo>
                  <a:cubicBezTo>
                    <a:pt x="3164" y="4480"/>
                    <a:pt x="3976" y="4032"/>
                    <a:pt x="4787" y="3807"/>
                  </a:cubicBezTo>
                  <a:lnTo>
                    <a:pt x="5081" y="3514"/>
                  </a:lnTo>
                  <a:cubicBezTo>
                    <a:pt x="5237" y="2788"/>
                    <a:pt x="5098" y="1924"/>
                    <a:pt x="6204" y="1734"/>
                  </a:cubicBezTo>
                  <a:cubicBezTo>
                    <a:pt x="6464" y="1699"/>
                    <a:pt x="6481" y="1129"/>
                    <a:pt x="6222" y="921"/>
                  </a:cubicBezTo>
                  <a:cubicBezTo>
                    <a:pt x="5644" y="436"/>
                    <a:pt x="5027" y="0"/>
                    <a:pt x="4294" y="0"/>
                  </a:cubicBezTo>
                  <a:close/>
                </a:path>
              </a:pathLst>
            </a:custGeom>
            <a:solidFill>
              <a:schemeClr val="l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3" name="Google Shape;2653;p65"/>
            <p:cNvSpPr/>
            <p:nvPr/>
          </p:nvSpPr>
          <p:spPr>
            <a:xfrm>
              <a:off x="1688900" y="2603450"/>
              <a:ext cx="165050" cy="73950"/>
            </a:xfrm>
            <a:custGeom>
              <a:avLst/>
              <a:gdLst/>
              <a:ahLst/>
              <a:cxnLst/>
              <a:rect l="l" t="t" r="r" b="b"/>
              <a:pathLst>
                <a:path w="6602" h="2958" extrusionOk="0">
                  <a:moveTo>
                    <a:pt x="2842" y="0"/>
                  </a:moveTo>
                  <a:cubicBezTo>
                    <a:pt x="2588" y="0"/>
                    <a:pt x="2332" y="28"/>
                    <a:pt x="2074" y="87"/>
                  </a:cubicBezTo>
                  <a:cubicBezTo>
                    <a:pt x="1452" y="225"/>
                    <a:pt x="1055" y="1331"/>
                    <a:pt x="225" y="1694"/>
                  </a:cubicBezTo>
                  <a:cubicBezTo>
                    <a:pt x="0" y="1798"/>
                    <a:pt x="277" y="2247"/>
                    <a:pt x="536" y="2454"/>
                  </a:cubicBezTo>
                  <a:cubicBezTo>
                    <a:pt x="957" y="2789"/>
                    <a:pt x="2162" y="2958"/>
                    <a:pt x="3373" y="2958"/>
                  </a:cubicBezTo>
                  <a:cubicBezTo>
                    <a:pt x="4599" y="2958"/>
                    <a:pt x="5830" y="2785"/>
                    <a:pt x="6256" y="2437"/>
                  </a:cubicBezTo>
                  <a:cubicBezTo>
                    <a:pt x="6395" y="2282"/>
                    <a:pt x="6515" y="2109"/>
                    <a:pt x="6602" y="1919"/>
                  </a:cubicBezTo>
                  <a:cubicBezTo>
                    <a:pt x="6481" y="1711"/>
                    <a:pt x="6429" y="1469"/>
                    <a:pt x="6291" y="1366"/>
                  </a:cubicBezTo>
                  <a:cubicBezTo>
                    <a:pt x="5231" y="636"/>
                    <a:pt x="4065" y="0"/>
                    <a:pt x="2842" y="0"/>
                  </a:cubicBezTo>
                  <a:close/>
                </a:path>
              </a:pathLst>
            </a:custGeom>
            <a:solidFill>
              <a:schemeClr val="l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4" name="Google Shape;2654;p65"/>
            <p:cNvSpPr/>
            <p:nvPr/>
          </p:nvSpPr>
          <p:spPr>
            <a:xfrm>
              <a:off x="1922200" y="1344925"/>
              <a:ext cx="129625" cy="64525"/>
            </a:xfrm>
            <a:custGeom>
              <a:avLst/>
              <a:gdLst/>
              <a:ahLst/>
              <a:cxnLst/>
              <a:rect l="l" t="t" r="r" b="b"/>
              <a:pathLst>
                <a:path w="5185" h="2581" extrusionOk="0">
                  <a:moveTo>
                    <a:pt x="1901" y="1"/>
                  </a:moveTo>
                  <a:lnTo>
                    <a:pt x="1227" y="467"/>
                  </a:lnTo>
                  <a:cubicBezTo>
                    <a:pt x="934" y="1020"/>
                    <a:pt x="0" y="1383"/>
                    <a:pt x="415" y="2144"/>
                  </a:cubicBezTo>
                  <a:cubicBezTo>
                    <a:pt x="602" y="2475"/>
                    <a:pt x="838" y="2581"/>
                    <a:pt x="1096" y="2581"/>
                  </a:cubicBezTo>
                  <a:cubicBezTo>
                    <a:pt x="1482" y="2581"/>
                    <a:pt x="1915" y="2344"/>
                    <a:pt x="2299" y="2282"/>
                  </a:cubicBezTo>
                  <a:cubicBezTo>
                    <a:pt x="2552" y="2236"/>
                    <a:pt x="2806" y="2213"/>
                    <a:pt x="3064" y="2213"/>
                  </a:cubicBezTo>
                  <a:cubicBezTo>
                    <a:pt x="3194" y="2213"/>
                    <a:pt x="3324" y="2219"/>
                    <a:pt x="3457" y="2230"/>
                  </a:cubicBezTo>
                  <a:cubicBezTo>
                    <a:pt x="3730" y="2245"/>
                    <a:pt x="4039" y="2324"/>
                    <a:pt x="4314" y="2324"/>
                  </a:cubicBezTo>
                  <a:cubicBezTo>
                    <a:pt x="4665" y="2324"/>
                    <a:pt x="4959" y="2195"/>
                    <a:pt x="5047" y="1643"/>
                  </a:cubicBezTo>
                  <a:cubicBezTo>
                    <a:pt x="5185" y="744"/>
                    <a:pt x="4563" y="277"/>
                    <a:pt x="3768" y="122"/>
                  </a:cubicBezTo>
                  <a:cubicBezTo>
                    <a:pt x="3146" y="35"/>
                    <a:pt x="2523" y="1"/>
                    <a:pt x="1901" y="1"/>
                  </a:cubicBezTo>
                  <a:close/>
                </a:path>
              </a:pathLst>
            </a:custGeom>
            <a:solidFill>
              <a:schemeClr val="l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5" name="Google Shape;2655;p65"/>
            <p:cNvSpPr/>
            <p:nvPr/>
          </p:nvSpPr>
          <p:spPr>
            <a:xfrm>
              <a:off x="1787825" y="1030550"/>
              <a:ext cx="94250" cy="44825"/>
            </a:xfrm>
            <a:custGeom>
              <a:avLst/>
              <a:gdLst/>
              <a:ahLst/>
              <a:cxnLst/>
              <a:rect l="l" t="t" r="r" b="b"/>
              <a:pathLst>
                <a:path w="3770" h="1793" extrusionOk="0">
                  <a:moveTo>
                    <a:pt x="2929" y="0"/>
                  </a:moveTo>
                  <a:cubicBezTo>
                    <a:pt x="2800" y="0"/>
                    <a:pt x="2676" y="17"/>
                    <a:pt x="2576" y="47"/>
                  </a:cubicBezTo>
                  <a:cubicBezTo>
                    <a:pt x="2412" y="93"/>
                    <a:pt x="2229" y="105"/>
                    <a:pt x="2039" y="105"/>
                  </a:cubicBezTo>
                  <a:cubicBezTo>
                    <a:pt x="1817" y="105"/>
                    <a:pt x="1584" y="88"/>
                    <a:pt x="1360" y="88"/>
                  </a:cubicBezTo>
                  <a:cubicBezTo>
                    <a:pt x="763" y="88"/>
                    <a:pt x="227" y="208"/>
                    <a:pt x="105" y="1084"/>
                  </a:cubicBezTo>
                  <a:cubicBezTo>
                    <a:pt x="1" y="1792"/>
                    <a:pt x="865" y="1688"/>
                    <a:pt x="1504" y="1740"/>
                  </a:cubicBezTo>
                  <a:cubicBezTo>
                    <a:pt x="2265" y="1568"/>
                    <a:pt x="3405" y="1792"/>
                    <a:pt x="3665" y="652"/>
                  </a:cubicBezTo>
                  <a:cubicBezTo>
                    <a:pt x="3769" y="167"/>
                    <a:pt x="3329" y="0"/>
                    <a:pt x="2929" y="0"/>
                  </a:cubicBezTo>
                  <a:close/>
                </a:path>
              </a:pathLst>
            </a:custGeom>
            <a:solidFill>
              <a:schemeClr val="l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6" name="Google Shape;2656;p65"/>
            <p:cNvSpPr/>
            <p:nvPr/>
          </p:nvSpPr>
          <p:spPr>
            <a:xfrm>
              <a:off x="1870350" y="2639275"/>
              <a:ext cx="59225" cy="44325"/>
            </a:xfrm>
            <a:custGeom>
              <a:avLst/>
              <a:gdLst/>
              <a:ahLst/>
              <a:cxnLst/>
              <a:rect l="l" t="t" r="r" b="b"/>
              <a:pathLst>
                <a:path w="2369" h="1773" extrusionOk="0">
                  <a:moveTo>
                    <a:pt x="922" y="1"/>
                  </a:moveTo>
                  <a:cubicBezTo>
                    <a:pt x="435" y="1"/>
                    <a:pt x="1" y="156"/>
                    <a:pt x="1" y="762"/>
                  </a:cubicBezTo>
                  <a:cubicBezTo>
                    <a:pt x="1" y="1414"/>
                    <a:pt x="337" y="1773"/>
                    <a:pt x="982" y="1773"/>
                  </a:cubicBezTo>
                  <a:cubicBezTo>
                    <a:pt x="1038" y="1773"/>
                    <a:pt x="1097" y="1770"/>
                    <a:pt x="1158" y="1765"/>
                  </a:cubicBezTo>
                  <a:cubicBezTo>
                    <a:pt x="1711" y="1730"/>
                    <a:pt x="2368" y="1678"/>
                    <a:pt x="2299" y="901"/>
                  </a:cubicBezTo>
                  <a:cubicBezTo>
                    <a:pt x="2264" y="175"/>
                    <a:pt x="1642" y="2"/>
                    <a:pt x="1003" y="2"/>
                  </a:cubicBezTo>
                  <a:cubicBezTo>
                    <a:pt x="976" y="1"/>
                    <a:pt x="949" y="1"/>
                    <a:pt x="922" y="1"/>
                  </a:cubicBezTo>
                  <a:close/>
                </a:path>
              </a:pathLst>
            </a:custGeom>
            <a:solidFill>
              <a:schemeClr val="l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7" name="Google Shape;2657;p65"/>
            <p:cNvSpPr/>
            <p:nvPr/>
          </p:nvSpPr>
          <p:spPr>
            <a:xfrm>
              <a:off x="2264800" y="4630125"/>
              <a:ext cx="62675" cy="39225"/>
            </a:xfrm>
            <a:custGeom>
              <a:avLst/>
              <a:gdLst/>
              <a:ahLst/>
              <a:cxnLst/>
              <a:rect l="l" t="t" r="r" b="b"/>
              <a:pathLst>
                <a:path w="2507" h="1569" extrusionOk="0">
                  <a:moveTo>
                    <a:pt x="1176" y="52"/>
                  </a:moveTo>
                  <a:cubicBezTo>
                    <a:pt x="675" y="87"/>
                    <a:pt x="1" y="1"/>
                    <a:pt x="1" y="813"/>
                  </a:cubicBezTo>
                  <a:cubicBezTo>
                    <a:pt x="1" y="1241"/>
                    <a:pt x="341" y="1568"/>
                    <a:pt x="742" y="1568"/>
                  </a:cubicBezTo>
                  <a:cubicBezTo>
                    <a:pt x="811" y="1568"/>
                    <a:pt x="881" y="1559"/>
                    <a:pt x="951" y="1539"/>
                  </a:cubicBezTo>
                  <a:cubicBezTo>
                    <a:pt x="1077" y="1515"/>
                    <a:pt x="1221" y="1513"/>
                    <a:pt x="1369" y="1513"/>
                  </a:cubicBezTo>
                  <a:cubicBezTo>
                    <a:pt x="1403" y="1513"/>
                    <a:pt x="1437" y="1513"/>
                    <a:pt x="1471" y="1513"/>
                  </a:cubicBezTo>
                  <a:cubicBezTo>
                    <a:pt x="1947" y="1513"/>
                    <a:pt x="2434" y="1491"/>
                    <a:pt x="2472" y="830"/>
                  </a:cubicBezTo>
                  <a:cubicBezTo>
                    <a:pt x="2506" y="52"/>
                    <a:pt x="1781" y="87"/>
                    <a:pt x="1176" y="52"/>
                  </a:cubicBezTo>
                  <a:close/>
                </a:path>
              </a:pathLst>
            </a:custGeom>
            <a:solidFill>
              <a:schemeClr val="l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8" name="Google Shape;2658;p65"/>
            <p:cNvSpPr/>
            <p:nvPr/>
          </p:nvSpPr>
          <p:spPr>
            <a:xfrm>
              <a:off x="1604225" y="2645350"/>
              <a:ext cx="56175" cy="38275"/>
            </a:xfrm>
            <a:custGeom>
              <a:avLst/>
              <a:gdLst/>
              <a:ahLst/>
              <a:cxnLst/>
              <a:rect l="l" t="t" r="r" b="b"/>
              <a:pathLst>
                <a:path w="2247" h="1531" extrusionOk="0">
                  <a:moveTo>
                    <a:pt x="1003" y="1"/>
                  </a:moveTo>
                  <a:cubicBezTo>
                    <a:pt x="536" y="35"/>
                    <a:pt x="0" y="1"/>
                    <a:pt x="17" y="554"/>
                  </a:cubicBezTo>
                  <a:cubicBezTo>
                    <a:pt x="17" y="1297"/>
                    <a:pt x="640" y="1452"/>
                    <a:pt x="1262" y="1522"/>
                  </a:cubicBezTo>
                  <a:cubicBezTo>
                    <a:pt x="1319" y="1528"/>
                    <a:pt x="1377" y="1531"/>
                    <a:pt x="1434" y="1531"/>
                  </a:cubicBezTo>
                  <a:cubicBezTo>
                    <a:pt x="1857" y="1531"/>
                    <a:pt x="2247" y="1352"/>
                    <a:pt x="2247" y="865"/>
                  </a:cubicBezTo>
                  <a:cubicBezTo>
                    <a:pt x="2247" y="18"/>
                    <a:pt x="1504" y="139"/>
                    <a:pt x="1003" y="1"/>
                  </a:cubicBezTo>
                  <a:close/>
                </a:path>
              </a:pathLst>
            </a:custGeom>
            <a:solidFill>
              <a:schemeClr val="l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9" name="Google Shape;2659;p65"/>
            <p:cNvSpPr/>
            <p:nvPr/>
          </p:nvSpPr>
          <p:spPr>
            <a:xfrm>
              <a:off x="7045475" y="3384250"/>
              <a:ext cx="47375" cy="53550"/>
            </a:xfrm>
            <a:custGeom>
              <a:avLst/>
              <a:gdLst/>
              <a:ahLst/>
              <a:cxnLst/>
              <a:rect l="l" t="t" r="r" b="b"/>
              <a:pathLst>
                <a:path w="1895" h="2142" extrusionOk="0">
                  <a:moveTo>
                    <a:pt x="416" y="1"/>
                  </a:moveTo>
                  <a:cubicBezTo>
                    <a:pt x="93" y="1"/>
                    <a:pt x="0" y="338"/>
                    <a:pt x="63" y="618"/>
                  </a:cubicBezTo>
                  <a:cubicBezTo>
                    <a:pt x="201" y="1292"/>
                    <a:pt x="339" y="2035"/>
                    <a:pt x="1203" y="2139"/>
                  </a:cubicBezTo>
                  <a:cubicBezTo>
                    <a:pt x="1224" y="2141"/>
                    <a:pt x="1245" y="2142"/>
                    <a:pt x="1265" y="2142"/>
                  </a:cubicBezTo>
                  <a:cubicBezTo>
                    <a:pt x="1645" y="2142"/>
                    <a:pt x="1895" y="1835"/>
                    <a:pt x="1895" y="1327"/>
                  </a:cubicBezTo>
                  <a:cubicBezTo>
                    <a:pt x="1670" y="705"/>
                    <a:pt x="1273" y="169"/>
                    <a:pt x="529" y="13"/>
                  </a:cubicBezTo>
                  <a:cubicBezTo>
                    <a:pt x="489" y="5"/>
                    <a:pt x="451" y="1"/>
                    <a:pt x="416" y="1"/>
                  </a:cubicBezTo>
                  <a:close/>
                </a:path>
              </a:pathLst>
            </a:custGeom>
            <a:solidFill>
              <a:schemeClr val="l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0" name="Google Shape;2660;p65"/>
            <p:cNvSpPr/>
            <p:nvPr/>
          </p:nvSpPr>
          <p:spPr>
            <a:xfrm>
              <a:off x="4291500" y="1250400"/>
              <a:ext cx="54900" cy="37900"/>
            </a:xfrm>
            <a:custGeom>
              <a:avLst/>
              <a:gdLst/>
              <a:ahLst/>
              <a:cxnLst/>
              <a:rect l="l" t="t" r="r" b="b"/>
              <a:pathLst>
                <a:path w="2196" h="1516" extrusionOk="0">
                  <a:moveTo>
                    <a:pt x="1013" y="0"/>
                  </a:moveTo>
                  <a:cubicBezTo>
                    <a:pt x="676" y="0"/>
                    <a:pt x="369" y="181"/>
                    <a:pt x="190" y="464"/>
                  </a:cubicBezTo>
                  <a:cubicBezTo>
                    <a:pt x="0" y="706"/>
                    <a:pt x="35" y="1034"/>
                    <a:pt x="259" y="1224"/>
                  </a:cubicBezTo>
                  <a:cubicBezTo>
                    <a:pt x="466" y="1444"/>
                    <a:pt x="678" y="1515"/>
                    <a:pt x="892" y="1515"/>
                  </a:cubicBezTo>
                  <a:cubicBezTo>
                    <a:pt x="1233" y="1515"/>
                    <a:pt x="1579" y="1336"/>
                    <a:pt x="1919" y="1293"/>
                  </a:cubicBezTo>
                  <a:cubicBezTo>
                    <a:pt x="2195" y="567"/>
                    <a:pt x="1901" y="153"/>
                    <a:pt x="1175" y="14"/>
                  </a:cubicBezTo>
                  <a:cubicBezTo>
                    <a:pt x="1121" y="5"/>
                    <a:pt x="1066" y="0"/>
                    <a:pt x="1013" y="0"/>
                  </a:cubicBezTo>
                  <a:close/>
                </a:path>
              </a:pathLst>
            </a:custGeom>
            <a:solidFill>
              <a:schemeClr val="l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1" name="Google Shape;2661;p65"/>
            <p:cNvSpPr/>
            <p:nvPr/>
          </p:nvSpPr>
          <p:spPr>
            <a:xfrm>
              <a:off x="6323375" y="3314875"/>
              <a:ext cx="50125" cy="37325"/>
            </a:xfrm>
            <a:custGeom>
              <a:avLst/>
              <a:gdLst/>
              <a:ahLst/>
              <a:cxnLst/>
              <a:rect l="l" t="t" r="r" b="b"/>
              <a:pathLst>
                <a:path w="2005" h="1493" extrusionOk="0">
                  <a:moveTo>
                    <a:pt x="754" y="1"/>
                  </a:moveTo>
                  <a:cubicBezTo>
                    <a:pt x="409" y="1"/>
                    <a:pt x="93" y="129"/>
                    <a:pt x="52" y="542"/>
                  </a:cubicBezTo>
                  <a:cubicBezTo>
                    <a:pt x="0" y="1198"/>
                    <a:pt x="536" y="1371"/>
                    <a:pt x="1106" y="1492"/>
                  </a:cubicBezTo>
                  <a:cubicBezTo>
                    <a:pt x="1504" y="1475"/>
                    <a:pt x="1988" y="1440"/>
                    <a:pt x="1988" y="905"/>
                  </a:cubicBezTo>
                  <a:cubicBezTo>
                    <a:pt x="2005" y="317"/>
                    <a:pt x="1504" y="110"/>
                    <a:pt x="1020" y="23"/>
                  </a:cubicBezTo>
                  <a:cubicBezTo>
                    <a:pt x="932" y="9"/>
                    <a:pt x="842" y="1"/>
                    <a:pt x="754" y="1"/>
                  </a:cubicBezTo>
                  <a:close/>
                </a:path>
              </a:pathLst>
            </a:custGeom>
            <a:solidFill>
              <a:schemeClr val="l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2" name="Google Shape;2662;p65"/>
            <p:cNvSpPr/>
            <p:nvPr/>
          </p:nvSpPr>
          <p:spPr>
            <a:xfrm>
              <a:off x="6680225" y="1890750"/>
              <a:ext cx="46075" cy="42200"/>
            </a:xfrm>
            <a:custGeom>
              <a:avLst/>
              <a:gdLst/>
              <a:ahLst/>
              <a:cxnLst/>
              <a:rect l="l" t="t" r="r" b="b"/>
              <a:pathLst>
                <a:path w="1843" h="1688" extrusionOk="0">
                  <a:moveTo>
                    <a:pt x="1376" y="1"/>
                  </a:moveTo>
                  <a:cubicBezTo>
                    <a:pt x="1345" y="1"/>
                    <a:pt x="1312" y="4"/>
                    <a:pt x="1280" y="11"/>
                  </a:cubicBezTo>
                  <a:cubicBezTo>
                    <a:pt x="675" y="29"/>
                    <a:pt x="156" y="478"/>
                    <a:pt x="70" y="1083"/>
                  </a:cubicBezTo>
                  <a:cubicBezTo>
                    <a:pt x="1" y="1446"/>
                    <a:pt x="208" y="1670"/>
                    <a:pt x="675" y="1688"/>
                  </a:cubicBezTo>
                  <a:cubicBezTo>
                    <a:pt x="1193" y="1480"/>
                    <a:pt x="1643" y="1135"/>
                    <a:pt x="1781" y="513"/>
                  </a:cubicBezTo>
                  <a:cubicBezTo>
                    <a:pt x="1843" y="250"/>
                    <a:pt x="1642" y="1"/>
                    <a:pt x="1376" y="1"/>
                  </a:cubicBezTo>
                  <a:close/>
                </a:path>
              </a:pathLst>
            </a:custGeom>
            <a:solidFill>
              <a:schemeClr val="l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3" name="Google Shape;2663;p65"/>
            <p:cNvSpPr/>
            <p:nvPr/>
          </p:nvSpPr>
          <p:spPr>
            <a:xfrm>
              <a:off x="3550975" y="1955400"/>
              <a:ext cx="53600" cy="126175"/>
            </a:xfrm>
            <a:custGeom>
              <a:avLst/>
              <a:gdLst/>
              <a:ahLst/>
              <a:cxnLst/>
              <a:rect l="l" t="t" r="r" b="b"/>
              <a:pathLst>
                <a:path w="2144" h="5047" extrusionOk="0">
                  <a:moveTo>
                    <a:pt x="1297" y="0"/>
                  </a:moveTo>
                  <a:cubicBezTo>
                    <a:pt x="778" y="0"/>
                    <a:pt x="260" y="363"/>
                    <a:pt x="364" y="795"/>
                  </a:cubicBezTo>
                  <a:cubicBezTo>
                    <a:pt x="640" y="1850"/>
                    <a:pt x="122" y="2731"/>
                    <a:pt x="1" y="3491"/>
                  </a:cubicBezTo>
                  <a:cubicBezTo>
                    <a:pt x="70" y="4338"/>
                    <a:pt x="1" y="5047"/>
                    <a:pt x="951" y="5047"/>
                  </a:cubicBezTo>
                  <a:cubicBezTo>
                    <a:pt x="1781" y="5047"/>
                    <a:pt x="1971" y="4476"/>
                    <a:pt x="2040" y="3785"/>
                  </a:cubicBezTo>
                  <a:cubicBezTo>
                    <a:pt x="2144" y="2748"/>
                    <a:pt x="1642" y="1746"/>
                    <a:pt x="1936" y="692"/>
                  </a:cubicBezTo>
                  <a:cubicBezTo>
                    <a:pt x="2023" y="381"/>
                    <a:pt x="1712" y="0"/>
                    <a:pt x="1297" y="0"/>
                  </a:cubicBezTo>
                  <a:close/>
                </a:path>
              </a:pathLst>
            </a:custGeom>
            <a:solidFill>
              <a:schemeClr val="l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4" name="Google Shape;2664;p65"/>
            <p:cNvSpPr/>
            <p:nvPr/>
          </p:nvSpPr>
          <p:spPr>
            <a:xfrm>
              <a:off x="3910000" y="2161475"/>
              <a:ext cx="93775" cy="45400"/>
            </a:xfrm>
            <a:custGeom>
              <a:avLst/>
              <a:gdLst/>
              <a:ahLst/>
              <a:cxnLst/>
              <a:rect l="l" t="t" r="r" b="b"/>
              <a:pathLst>
                <a:path w="3751" h="1816" extrusionOk="0">
                  <a:moveTo>
                    <a:pt x="1383" y="1"/>
                  </a:moveTo>
                  <a:cubicBezTo>
                    <a:pt x="778" y="87"/>
                    <a:pt x="1" y="18"/>
                    <a:pt x="122" y="640"/>
                  </a:cubicBezTo>
                  <a:cubicBezTo>
                    <a:pt x="329" y="1625"/>
                    <a:pt x="1297" y="1815"/>
                    <a:pt x="2195" y="1815"/>
                  </a:cubicBezTo>
                  <a:cubicBezTo>
                    <a:pt x="2835" y="1815"/>
                    <a:pt x="3751" y="1712"/>
                    <a:pt x="3613" y="951"/>
                  </a:cubicBezTo>
                  <a:cubicBezTo>
                    <a:pt x="3466" y="240"/>
                    <a:pt x="2970" y="188"/>
                    <a:pt x="2455" y="188"/>
                  </a:cubicBezTo>
                  <a:cubicBezTo>
                    <a:pt x="2366" y="188"/>
                    <a:pt x="2276" y="189"/>
                    <a:pt x="2187" y="189"/>
                  </a:cubicBezTo>
                  <a:cubicBezTo>
                    <a:pt x="1880" y="189"/>
                    <a:pt x="1588" y="170"/>
                    <a:pt x="1383" y="1"/>
                  </a:cubicBezTo>
                  <a:close/>
                </a:path>
              </a:pathLst>
            </a:custGeom>
            <a:solidFill>
              <a:schemeClr val="l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5" name="Google Shape;2665;p65"/>
            <p:cNvSpPr/>
            <p:nvPr/>
          </p:nvSpPr>
          <p:spPr>
            <a:xfrm>
              <a:off x="4125600" y="2173875"/>
              <a:ext cx="50575" cy="37600"/>
            </a:xfrm>
            <a:custGeom>
              <a:avLst/>
              <a:gdLst/>
              <a:ahLst/>
              <a:cxnLst/>
              <a:rect l="l" t="t" r="r" b="b"/>
              <a:pathLst>
                <a:path w="2023" h="1504" extrusionOk="0">
                  <a:moveTo>
                    <a:pt x="1294" y="1"/>
                  </a:moveTo>
                  <a:cubicBezTo>
                    <a:pt x="1249" y="1"/>
                    <a:pt x="1204" y="3"/>
                    <a:pt x="1158" y="6"/>
                  </a:cubicBezTo>
                  <a:cubicBezTo>
                    <a:pt x="691" y="144"/>
                    <a:pt x="0" y="109"/>
                    <a:pt x="17" y="904"/>
                  </a:cubicBezTo>
                  <a:cubicBezTo>
                    <a:pt x="17" y="1352"/>
                    <a:pt x="364" y="1503"/>
                    <a:pt x="748" y="1503"/>
                  </a:cubicBezTo>
                  <a:cubicBezTo>
                    <a:pt x="809" y="1503"/>
                    <a:pt x="872" y="1499"/>
                    <a:pt x="933" y="1492"/>
                  </a:cubicBezTo>
                  <a:cubicBezTo>
                    <a:pt x="1486" y="1440"/>
                    <a:pt x="2022" y="1233"/>
                    <a:pt x="2022" y="593"/>
                  </a:cubicBezTo>
                  <a:cubicBezTo>
                    <a:pt x="2022" y="156"/>
                    <a:pt x="1711" y="1"/>
                    <a:pt x="1294" y="1"/>
                  </a:cubicBezTo>
                  <a:close/>
                </a:path>
              </a:pathLst>
            </a:custGeom>
            <a:solidFill>
              <a:schemeClr val="l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6" name="Google Shape;2666;p65"/>
            <p:cNvSpPr/>
            <p:nvPr/>
          </p:nvSpPr>
          <p:spPr>
            <a:xfrm>
              <a:off x="3415775" y="2038325"/>
              <a:ext cx="44925" cy="38175"/>
            </a:xfrm>
            <a:custGeom>
              <a:avLst/>
              <a:gdLst/>
              <a:ahLst/>
              <a:cxnLst/>
              <a:rect l="l" t="t" r="r" b="b"/>
              <a:pathLst>
                <a:path w="1797" h="1527" extrusionOk="0">
                  <a:moveTo>
                    <a:pt x="812" y="0"/>
                  </a:moveTo>
                  <a:cubicBezTo>
                    <a:pt x="383" y="0"/>
                    <a:pt x="1" y="211"/>
                    <a:pt x="34" y="710"/>
                  </a:cubicBezTo>
                  <a:cubicBezTo>
                    <a:pt x="34" y="1164"/>
                    <a:pt x="400" y="1527"/>
                    <a:pt x="845" y="1527"/>
                  </a:cubicBezTo>
                  <a:cubicBezTo>
                    <a:pt x="874" y="1527"/>
                    <a:pt x="903" y="1525"/>
                    <a:pt x="933" y="1522"/>
                  </a:cubicBezTo>
                  <a:cubicBezTo>
                    <a:pt x="1382" y="1522"/>
                    <a:pt x="1745" y="1315"/>
                    <a:pt x="1797" y="796"/>
                  </a:cubicBezTo>
                  <a:cubicBezTo>
                    <a:pt x="1745" y="226"/>
                    <a:pt x="1330" y="19"/>
                    <a:pt x="864" y="1"/>
                  </a:cubicBezTo>
                  <a:cubicBezTo>
                    <a:pt x="847" y="1"/>
                    <a:pt x="829" y="0"/>
                    <a:pt x="812" y="0"/>
                  </a:cubicBezTo>
                  <a:close/>
                </a:path>
              </a:pathLst>
            </a:custGeom>
            <a:solidFill>
              <a:schemeClr val="l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388"/>
        <p:cNvGrpSpPr/>
        <p:nvPr/>
      </p:nvGrpSpPr>
      <p:grpSpPr>
        <a:xfrm>
          <a:off x="0" y="0"/>
          <a:ext cx="0" cy="0"/>
          <a:chOff x="0" y="0"/>
          <a:chExt cx="0" cy="0"/>
        </a:xfrm>
      </p:grpSpPr>
      <p:sp>
        <p:nvSpPr>
          <p:cNvPr id="2389" name="Google Shape;2389;p48"/>
          <p:cNvSpPr/>
          <p:nvPr/>
        </p:nvSpPr>
        <p:spPr>
          <a:xfrm>
            <a:off x="4405225" y="2140725"/>
            <a:ext cx="333600" cy="333900"/>
          </a:xfrm>
          <a:prstGeom prst="ellipse">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0" name="Google Shape;2390;p48"/>
          <p:cNvSpPr/>
          <p:nvPr/>
        </p:nvSpPr>
        <p:spPr>
          <a:xfrm>
            <a:off x="4405225" y="3448150"/>
            <a:ext cx="333600" cy="333900"/>
          </a:xfrm>
          <a:prstGeom prst="ellipse">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1" name="Google Shape;2391;p48"/>
          <p:cNvSpPr/>
          <p:nvPr/>
        </p:nvSpPr>
        <p:spPr>
          <a:xfrm>
            <a:off x="4405225" y="4087500"/>
            <a:ext cx="333600" cy="333900"/>
          </a:xfrm>
          <a:prstGeom prst="ellipse">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2" name="Google Shape;2392;p48"/>
          <p:cNvSpPr/>
          <p:nvPr/>
        </p:nvSpPr>
        <p:spPr>
          <a:xfrm>
            <a:off x="4405225" y="2815975"/>
            <a:ext cx="333600" cy="333900"/>
          </a:xfrm>
          <a:prstGeom prst="ellipse">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393" name="Google Shape;2393;p48"/>
          <p:cNvCxnSpPr>
            <a:endCxn id="2389" idx="2"/>
          </p:cNvCxnSpPr>
          <p:nvPr/>
        </p:nvCxnSpPr>
        <p:spPr>
          <a:xfrm>
            <a:off x="2674225" y="1869375"/>
            <a:ext cx="1731000" cy="438300"/>
          </a:xfrm>
          <a:prstGeom prst="bentConnector3">
            <a:avLst>
              <a:gd name="adj1" fmla="val 50000"/>
            </a:avLst>
          </a:prstGeom>
          <a:noFill/>
          <a:ln w="9525" cap="flat" cmpd="sng">
            <a:solidFill>
              <a:schemeClr val="accent3"/>
            </a:solidFill>
            <a:prstDash val="solid"/>
            <a:round/>
            <a:headEnd type="none" w="med" len="med"/>
            <a:tailEnd type="none" w="med" len="med"/>
          </a:ln>
        </p:spPr>
      </p:cxnSp>
      <p:cxnSp>
        <p:nvCxnSpPr>
          <p:cNvPr id="2394" name="Google Shape;2394;p48"/>
          <p:cNvCxnSpPr>
            <a:stCxn id="2395" idx="3"/>
            <a:endCxn id="2392" idx="2"/>
          </p:cNvCxnSpPr>
          <p:nvPr/>
        </p:nvCxnSpPr>
        <p:spPr>
          <a:xfrm rot="10800000" flipH="1">
            <a:off x="2674150" y="2982904"/>
            <a:ext cx="1731000" cy="435000"/>
          </a:xfrm>
          <a:prstGeom prst="bentConnector3">
            <a:avLst>
              <a:gd name="adj1" fmla="val 50002"/>
            </a:avLst>
          </a:prstGeom>
          <a:noFill/>
          <a:ln w="9525" cap="flat" cmpd="sng">
            <a:solidFill>
              <a:schemeClr val="accent3"/>
            </a:solidFill>
            <a:prstDash val="solid"/>
            <a:round/>
            <a:headEnd type="none" w="med" len="med"/>
            <a:tailEnd type="none" w="med" len="med"/>
          </a:ln>
        </p:spPr>
      </p:cxnSp>
      <p:cxnSp>
        <p:nvCxnSpPr>
          <p:cNvPr id="2396" name="Google Shape;2396;p48"/>
          <p:cNvCxnSpPr>
            <a:cxnSpLocks/>
            <a:stCxn id="2397" idx="1"/>
            <a:endCxn id="2390" idx="6"/>
          </p:cNvCxnSpPr>
          <p:nvPr/>
        </p:nvCxnSpPr>
        <p:spPr>
          <a:xfrm rot="10800000" flipV="1">
            <a:off x="4738826" y="1869524"/>
            <a:ext cx="1326695" cy="1745575"/>
          </a:xfrm>
          <a:prstGeom prst="bentConnector3">
            <a:avLst>
              <a:gd name="adj1" fmla="val 50000"/>
            </a:avLst>
          </a:prstGeom>
          <a:noFill/>
          <a:ln w="9525" cap="flat" cmpd="sng">
            <a:solidFill>
              <a:schemeClr val="accent3"/>
            </a:solidFill>
            <a:prstDash val="solid"/>
            <a:round/>
            <a:headEnd type="none" w="med" len="med"/>
            <a:tailEnd type="none" w="med" len="med"/>
          </a:ln>
        </p:spPr>
      </p:cxnSp>
      <p:cxnSp>
        <p:nvCxnSpPr>
          <p:cNvPr id="2398" name="Google Shape;2398;p48"/>
          <p:cNvCxnSpPr>
            <a:cxnSpLocks/>
            <a:stCxn id="2399" idx="1"/>
            <a:endCxn id="2391" idx="6"/>
          </p:cNvCxnSpPr>
          <p:nvPr/>
        </p:nvCxnSpPr>
        <p:spPr>
          <a:xfrm rot="10800000" flipV="1">
            <a:off x="4738825" y="3375630"/>
            <a:ext cx="1721032" cy="878820"/>
          </a:xfrm>
          <a:prstGeom prst="bentConnector3">
            <a:avLst>
              <a:gd name="adj1" fmla="val 50000"/>
            </a:avLst>
          </a:prstGeom>
          <a:noFill/>
          <a:ln w="9525" cap="flat" cmpd="sng">
            <a:solidFill>
              <a:schemeClr val="accent3"/>
            </a:solidFill>
            <a:prstDash val="solid"/>
            <a:round/>
            <a:headEnd type="none" w="med" len="med"/>
            <a:tailEnd type="none" w="med" len="med"/>
          </a:ln>
        </p:spPr>
      </p:cxnSp>
      <p:sp>
        <p:nvSpPr>
          <p:cNvPr id="2400" name="Google Shape;2400;p48"/>
          <p:cNvSpPr txBox="1">
            <a:spLocks noGrp="1"/>
          </p:cNvSpPr>
          <p:nvPr>
            <p:ph type="title"/>
          </p:nvPr>
        </p:nvSpPr>
        <p:spPr>
          <a:xfrm>
            <a:off x="720000" y="359050"/>
            <a:ext cx="7704000" cy="477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tr-TR" sz="2400" dirty="0">
                <a:solidFill>
                  <a:schemeClr val="accent3"/>
                </a:solidFill>
              </a:rPr>
              <a:t>Proje Çıktısının Oluşturacağı Katma Değerin Nitelikleri ve Verimlilik Artışı</a:t>
            </a:r>
            <a:endParaRPr sz="2400" dirty="0"/>
          </a:p>
        </p:txBody>
      </p:sp>
      <p:sp>
        <p:nvSpPr>
          <p:cNvPr id="2406" name="Google Shape;2406;p48"/>
          <p:cNvSpPr txBox="1">
            <a:spLocks noGrp="1"/>
          </p:cNvSpPr>
          <p:nvPr>
            <p:ph type="subTitle" idx="4294967295"/>
          </p:nvPr>
        </p:nvSpPr>
        <p:spPr>
          <a:xfrm>
            <a:off x="720080" y="1962370"/>
            <a:ext cx="2581920" cy="555900"/>
          </a:xfrm>
          <a:prstGeom prst="rect">
            <a:avLst/>
          </a:prstGeom>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dk1"/>
              </a:buClr>
              <a:buSzPts val="1100"/>
              <a:buFont typeface="Arial"/>
              <a:buNone/>
            </a:pPr>
            <a:r>
              <a:rPr lang="tr-TR" sz="1200" dirty="0">
                <a:solidFill>
                  <a:schemeClr val="dk1"/>
                </a:solidFill>
              </a:rPr>
              <a:t>Her </a:t>
            </a:r>
            <a:r>
              <a:rPr lang="tr-TR" sz="1200" dirty="0" err="1">
                <a:solidFill>
                  <a:schemeClr val="dk1"/>
                </a:solidFill>
              </a:rPr>
              <a:t>PCB’nin</a:t>
            </a:r>
            <a:r>
              <a:rPr lang="tr-TR" sz="1200" dirty="0">
                <a:solidFill>
                  <a:schemeClr val="dk1"/>
                </a:solidFill>
              </a:rPr>
              <a:t> 3 saniyenin altında kontrol edilmesi, montaj hattı hızını %15 artırarak günlük üretim adedini yükseltir.</a:t>
            </a:r>
            <a:endParaRPr sz="1200" dirty="0">
              <a:solidFill>
                <a:schemeClr val="dk1"/>
              </a:solidFill>
            </a:endParaRPr>
          </a:p>
        </p:txBody>
      </p:sp>
      <p:sp>
        <p:nvSpPr>
          <p:cNvPr id="2407" name="Google Shape;2407;p48"/>
          <p:cNvSpPr txBox="1">
            <a:spLocks noGrp="1"/>
          </p:cNvSpPr>
          <p:nvPr>
            <p:ph type="subTitle" idx="4294967295"/>
          </p:nvPr>
        </p:nvSpPr>
        <p:spPr>
          <a:xfrm>
            <a:off x="6097791" y="1987397"/>
            <a:ext cx="2378229" cy="609380"/>
          </a:xfrm>
          <a:prstGeom prst="rect">
            <a:avLst/>
          </a:prstGeom>
        </p:spPr>
        <p:txBody>
          <a:bodyPr spcFirstLastPara="1" wrap="square" lIns="91425" tIns="91425" rIns="91425" bIns="91425" anchor="t" anchorCtr="0">
            <a:noAutofit/>
          </a:bodyPr>
          <a:lstStyle/>
          <a:p>
            <a:pPr marL="0" marR="0" lvl="0" indent="0" rtl="0">
              <a:lnSpc>
                <a:spcPct val="115000"/>
              </a:lnSpc>
              <a:spcBef>
                <a:spcPts val="0"/>
              </a:spcBef>
              <a:spcAft>
                <a:spcPts val="0"/>
              </a:spcAft>
              <a:buClr>
                <a:schemeClr val="dk1"/>
              </a:buClr>
              <a:buSzPts val="1100"/>
              <a:buFont typeface="Arial"/>
              <a:buNone/>
            </a:pPr>
            <a:r>
              <a:rPr lang="tr-TR" sz="1200" dirty="0">
                <a:solidFill>
                  <a:schemeClr val="dk1"/>
                </a:solidFill>
              </a:rPr>
              <a:t>Anlık hata raporlama ve merkezi veri analizi, süreçlerin hızlıca optimize edilmesini sağlayarak kalite döngüsünü kısaltır.</a:t>
            </a:r>
            <a:endParaRPr sz="1200" dirty="0">
              <a:solidFill>
                <a:schemeClr val="dk1"/>
              </a:solidFill>
            </a:endParaRPr>
          </a:p>
        </p:txBody>
      </p:sp>
      <p:sp>
        <p:nvSpPr>
          <p:cNvPr id="2408" name="Google Shape;2408;p48"/>
          <p:cNvSpPr txBox="1">
            <a:spLocks noGrp="1"/>
          </p:cNvSpPr>
          <p:nvPr>
            <p:ph type="subTitle" idx="4294967295"/>
          </p:nvPr>
        </p:nvSpPr>
        <p:spPr>
          <a:xfrm>
            <a:off x="719996" y="3523800"/>
            <a:ext cx="1954200" cy="555900"/>
          </a:xfrm>
          <a:prstGeom prst="rect">
            <a:avLst/>
          </a:prstGeom>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dk1"/>
              </a:buClr>
              <a:buSzPts val="1100"/>
              <a:buFont typeface="Arial"/>
              <a:buNone/>
            </a:pPr>
            <a:r>
              <a:rPr lang="tr-TR" sz="1200" dirty="0">
                <a:solidFill>
                  <a:schemeClr val="dk1"/>
                </a:solidFill>
              </a:rPr>
              <a:t>Manuel denetim ihtiyacının azalmasıyla operatörler daha katma değerli görevlere yönlendirilir, iş gücü maliyeti etkin kullanılır.</a:t>
            </a:r>
            <a:endParaRPr sz="1200" dirty="0">
              <a:solidFill>
                <a:schemeClr val="dk1"/>
              </a:solidFill>
            </a:endParaRPr>
          </a:p>
        </p:txBody>
      </p:sp>
      <p:sp>
        <p:nvSpPr>
          <p:cNvPr id="2409" name="Google Shape;2409;p48"/>
          <p:cNvSpPr txBox="1">
            <a:spLocks noGrp="1"/>
          </p:cNvSpPr>
          <p:nvPr>
            <p:ph type="subTitle" idx="4294967295"/>
          </p:nvPr>
        </p:nvSpPr>
        <p:spPr>
          <a:xfrm>
            <a:off x="6454814" y="3416055"/>
            <a:ext cx="2358336" cy="563700"/>
          </a:xfrm>
          <a:prstGeom prst="rect">
            <a:avLst/>
          </a:prstGeom>
        </p:spPr>
        <p:txBody>
          <a:bodyPr spcFirstLastPara="1" wrap="square" lIns="91425" tIns="91425" rIns="91425" bIns="91425" anchor="t" anchorCtr="0">
            <a:noAutofit/>
          </a:bodyPr>
          <a:lstStyle/>
          <a:p>
            <a:pPr marL="0" marR="0" lvl="0" indent="0" rtl="0">
              <a:lnSpc>
                <a:spcPct val="115000"/>
              </a:lnSpc>
              <a:spcBef>
                <a:spcPts val="0"/>
              </a:spcBef>
              <a:spcAft>
                <a:spcPts val="0"/>
              </a:spcAft>
              <a:buClr>
                <a:schemeClr val="dk1"/>
              </a:buClr>
              <a:buSzPts val="1100"/>
              <a:buFont typeface="Arial"/>
              <a:buNone/>
            </a:pPr>
            <a:r>
              <a:rPr lang="tr-TR" sz="1200" dirty="0"/>
              <a:t>Kamera, optik filtre ve aydınlatma bileşenleri için yerel tedarikçi talebi artar, tedarik zincirinin katma değeri ve istihdam yaratma potansiyeli yükselir.</a:t>
            </a:r>
            <a:endParaRPr sz="1200" dirty="0">
              <a:solidFill>
                <a:schemeClr val="dk1"/>
              </a:solidFill>
            </a:endParaRPr>
          </a:p>
        </p:txBody>
      </p:sp>
      <p:sp>
        <p:nvSpPr>
          <p:cNvPr id="2410" name="Google Shape;2410;p48"/>
          <p:cNvSpPr txBox="1">
            <a:spLocks noGrp="1"/>
          </p:cNvSpPr>
          <p:nvPr>
            <p:ph type="subTitle" idx="4294967295"/>
          </p:nvPr>
        </p:nvSpPr>
        <p:spPr>
          <a:xfrm>
            <a:off x="719950" y="1630725"/>
            <a:ext cx="1954200" cy="477600"/>
          </a:xfrm>
          <a:prstGeom prst="rect">
            <a:avLst/>
          </a:prstGeom>
        </p:spPr>
        <p:txBody>
          <a:bodyPr spcFirstLastPara="1" wrap="square" lIns="91425" tIns="91425" rIns="91425" bIns="91425" anchor="b" anchorCtr="0">
            <a:noAutofit/>
          </a:bodyPr>
          <a:lstStyle/>
          <a:p>
            <a:pPr marL="0" marR="0" lvl="0" indent="0" algn="l" rtl="0">
              <a:spcBef>
                <a:spcPts val="0"/>
              </a:spcBef>
              <a:spcAft>
                <a:spcPts val="0"/>
              </a:spcAft>
              <a:buNone/>
            </a:pPr>
            <a:r>
              <a:rPr lang="tr-TR" b="1" dirty="0">
                <a:solidFill>
                  <a:schemeClr val="dk1"/>
                </a:solidFill>
                <a:latin typeface="Poppins"/>
                <a:ea typeface="Poppins"/>
                <a:cs typeface="Poppins"/>
                <a:sym typeface="Poppins"/>
              </a:rPr>
              <a:t>Üretim Hattı Verimliliğinde Artış</a:t>
            </a:r>
            <a:endParaRPr b="1" dirty="0">
              <a:solidFill>
                <a:schemeClr val="dk1"/>
              </a:solidFill>
              <a:latin typeface="Poppins"/>
              <a:ea typeface="Poppins"/>
              <a:cs typeface="Poppins"/>
              <a:sym typeface="Poppins"/>
            </a:endParaRPr>
          </a:p>
        </p:txBody>
      </p:sp>
      <p:sp>
        <p:nvSpPr>
          <p:cNvPr id="2397" name="Google Shape;2397;p48"/>
          <p:cNvSpPr txBox="1">
            <a:spLocks noGrp="1"/>
          </p:cNvSpPr>
          <p:nvPr>
            <p:ph type="subTitle" idx="4294967295"/>
          </p:nvPr>
        </p:nvSpPr>
        <p:spPr>
          <a:xfrm>
            <a:off x="6065520" y="1630725"/>
            <a:ext cx="2348250" cy="477600"/>
          </a:xfrm>
          <a:prstGeom prst="rect">
            <a:avLst/>
          </a:prstGeom>
        </p:spPr>
        <p:txBody>
          <a:bodyPr spcFirstLastPara="1" wrap="square" lIns="91425" tIns="91425" rIns="91425" bIns="91425" anchor="b" anchorCtr="0">
            <a:noAutofit/>
          </a:bodyPr>
          <a:lstStyle/>
          <a:p>
            <a:pPr marL="0" marR="0" lvl="0" indent="0" rtl="0">
              <a:spcBef>
                <a:spcPts val="0"/>
              </a:spcBef>
              <a:spcAft>
                <a:spcPts val="0"/>
              </a:spcAft>
              <a:buNone/>
            </a:pPr>
            <a:r>
              <a:rPr lang="tr-TR" b="1" dirty="0">
                <a:solidFill>
                  <a:schemeClr val="dk1"/>
                </a:solidFill>
                <a:latin typeface="Poppins"/>
                <a:ea typeface="Poppins"/>
                <a:cs typeface="Poppins"/>
                <a:sym typeface="Poppins"/>
              </a:rPr>
              <a:t>Hızlı Geri Besleme ve Sürekli İyileştirme</a:t>
            </a:r>
            <a:endParaRPr b="1" dirty="0">
              <a:solidFill>
                <a:schemeClr val="dk1"/>
              </a:solidFill>
              <a:latin typeface="Poppins"/>
              <a:ea typeface="Poppins"/>
              <a:cs typeface="Poppins"/>
              <a:sym typeface="Poppins"/>
            </a:endParaRPr>
          </a:p>
        </p:txBody>
      </p:sp>
      <p:sp>
        <p:nvSpPr>
          <p:cNvPr id="2395" name="Google Shape;2395;p48"/>
          <p:cNvSpPr txBox="1">
            <a:spLocks noGrp="1"/>
          </p:cNvSpPr>
          <p:nvPr>
            <p:ph type="subTitle" idx="4294967295"/>
          </p:nvPr>
        </p:nvSpPr>
        <p:spPr>
          <a:xfrm>
            <a:off x="719950" y="3179104"/>
            <a:ext cx="1954200" cy="477600"/>
          </a:xfrm>
          <a:prstGeom prst="rect">
            <a:avLst/>
          </a:prstGeom>
        </p:spPr>
        <p:txBody>
          <a:bodyPr spcFirstLastPara="1" wrap="square" lIns="91425" tIns="91425" rIns="91425" bIns="91425" anchor="b" anchorCtr="0">
            <a:noAutofit/>
          </a:bodyPr>
          <a:lstStyle/>
          <a:p>
            <a:pPr marL="0" marR="0" lvl="0" indent="0" algn="l" rtl="0">
              <a:spcBef>
                <a:spcPts val="0"/>
              </a:spcBef>
              <a:spcAft>
                <a:spcPts val="0"/>
              </a:spcAft>
              <a:buNone/>
            </a:pPr>
            <a:r>
              <a:rPr lang="tr-TR" b="1" dirty="0">
                <a:solidFill>
                  <a:schemeClr val="dk1"/>
                </a:solidFill>
                <a:latin typeface="Poppins"/>
                <a:ea typeface="Poppins"/>
                <a:cs typeface="Poppins"/>
                <a:sym typeface="Poppins"/>
              </a:rPr>
              <a:t>İş Gücü Optimizasyonu</a:t>
            </a:r>
            <a:endParaRPr b="1" dirty="0">
              <a:solidFill>
                <a:schemeClr val="dk1"/>
              </a:solidFill>
              <a:latin typeface="Poppins"/>
              <a:ea typeface="Poppins"/>
              <a:cs typeface="Poppins"/>
              <a:sym typeface="Poppins"/>
            </a:endParaRPr>
          </a:p>
        </p:txBody>
      </p:sp>
      <p:sp>
        <p:nvSpPr>
          <p:cNvPr id="2399" name="Google Shape;2399;p48"/>
          <p:cNvSpPr txBox="1">
            <a:spLocks noGrp="1"/>
          </p:cNvSpPr>
          <p:nvPr>
            <p:ph type="subTitle" idx="4294967295"/>
          </p:nvPr>
        </p:nvSpPr>
        <p:spPr>
          <a:xfrm>
            <a:off x="6459857" y="3136830"/>
            <a:ext cx="2378228" cy="477600"/>
          </a:xfrm>
          <a:prstGeom prst="rect">
            <a:avLst/>
          </a:prstGeom>
        </p:spPr>
        <p:txBody>
          <a:bodyPr spcFirstLastPara="1" wrap="square" lIns="91425" tIns="91425" rIns="91425" bIns="91425" anchor="b" anchorCtr="0">
            <a:noAutofit/>
          </a:bodyPr>
          <a:lstStyle/>
          <a:p>
            <a:pPr marL="0" marR="0" lvl="0" indent="0" rtl="0">
              <a:spcBef>
                <a:spcPts val="0"/>
              </a:spcBef>
              <a:spcAft>
                <a:spcPts val="0"/>
              </a:spcAft>
              <a:buNone/>
            </a:pPr>
            <a:r>
              <a:rPr lang="tr-TR" b="1" dirty="0">
                <a:solidFill>
                  <a:schemeClr val="dk1"/>
                </a:solidFill>
                <a:latin typeface="Poppins"/>
                <a:ea typeface="Poppins"/>
                <a:cs typeface="Poppins"/>
                <a:sym typeface="Poppins"/>
              </a:rPr>
              <a:t>Yan Sanayi ve Tedarik Zinciri Katma Değeri</a:t>
            </a:r>
            <a:endParaRPr b="1" dirty="0">
              <a:solidFill>
                <a:schemeClr val="dk1"/>
              </a:solidFill>
              <a:latin typeface="Poppins"/>
              <a:ea typeface="Poppins"/>
              <a:cs typeface="Poppins"/>
              <a:sym typeface="Poppins"/>
            </a:endParaRPr>
          </a:p>
        </p:txBody>
      </p:sp>
      <p:pic>
        <p:nvPicPr>
          <p:cNvPr id="2" name="Google Shape;2424;p49">
            <a:extLst>
              <a:ext uri="{FF2B5EF4-FFF2-40B4-BE49-F238E27FC236}">
                <a16:creationId xmlns:a16="http://schemas.microsoft.com/office/drawing/2014/main" id="{E086F040-396A-A41F-2964-57A9E0FBE796}"/>
              </a:ext>
            </a:extLst>
          </p:cNvPr>
          <p:cNvPicPr preferRelativeResize="0">
            <a:picLocks/>
          </p:cNvPicPr>
          <p:nvPr/>
        </p:nvPicPr>
        <p:blipFill rotWithShape="1">
          <a:blip r:embed="rId3">
            <a:alphaModFix/>
          </a:blip>
          <a:srcRect l="16363" t="248" r="23720" b="248"/>
          <a:stretch/>
        </p:blipFill>
        <p:spPr>
          <a:xfrm>
            <a:off x="3873194" y="1725597"/>
            <a:ext cx="1731000" cy="2695804"/>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283"/>
        <p:cNvGrpSpPr/>
        <p:nvPr/>
      </p:nvGrpSpPr>
      <p:grpSpPr>
        <a:xfrm>
          <a:off x="0" y="0"/>
          <a:ext cx="0" cy="0"/>
          <a:chOff x="0" y="0"/>
          <a:chExt cx="0" cy="0"/>
        </a:xfrm>
      </p:grpSpPr>
      <p:sp>
        <p:nvSpPr>
          <p:cNvPr id="2284" name="Google Shape;2284;p40"/>
          <p:cNvSpPr txBox="1">
            <a:spLocks noGrp="1"/>
          </p:cNvSpPr>
          <p:nvPr>
            <p:ph type="title"/>
          </p:nvPr>
        </p:nvSpPr>
        <p:spPr>
          <a:xfrm>
            <a:off x="720000" y="540000"/>
            <a:ext cx="7704000" cy="477600"/>
          </a:xfrm>
          <a:prstGeom prst="rect">
            <a:avLst/>
          </a:prstGeom>
        </p:spPr>
        <p:txBody>
          <a:bodyPr spcFirstLastPara="1" wrap="square" lIns="91425" tIns="91425" rIns="91425" bIns="91425" anchor="t" anchorCtr="0">
            <a:noAutofit/>
          </a:bodyPr>
          <a:lstStyle/>
          <a:p>
            <a:pPr marL="0" indent="0">
              <a:buSzPts val="1100"/>
            </a:pPr>
            <a:r>
              <a:rPr lang="tr-TR" sz="3200" dirty="0" err="1"/>
              <a:t>Elektrolojik</a:t>
            </a:r>
            <a:r>
              <a:rPr lang="tr-TR" sz="3200" dirty="0"/>
              <a:t> Enerji Teknolojileri Ltd.</a:t>
            </a:r>
          </a:p>
        </p:txBody>
      </p:sp>
      <p:sp>
        <p:nvSpPr>
          <p:cNvPr id="2286" name="Google Shape;2286;p40"/>
          <p:cNvSpPr txBox="1"/>
          <p:nvPr/>
        </p:nvSpPr>
        <p:spPr>
          <a:xfrm>
            <a:off x="1219200" y="1249571"/>
            <a:ext cx="6786880" cy="2644357"/>
          </a:xfrm>
          <a:prstGeom prst="rect">
            <a:avLst/>
          </a:prstGeom>
          <a:noFill/>
          <a:ln>
            <a:noFill/>
          </a:ln>
        </p:spPr>
        <p:txBody>
          <a:bodyPr spcFirstLastPara="1" wrap="square" lIns="91425" tIns="91425" rIns="0" bIns="91425" anchor="t" anchorCtr="0">
            <a:noAutofit/>
          </a:bodyPr>
          <a:lstStyle/>
          <a:p>
            <a:pPr marL="0" lvl="0" indent="0" algn="l" rtl="0">
              <a:lnSpc>
                <a:spcPct val="115000"/>
              </a:lnSpc>
              <a:spcBef>
                <a:spcPts val="0"/>
              </a:spcBef>
              <a:spcAft>
                <a:spcPts val="0"/>
              </a:spcAft>
              <a:buNone/>
            </a:pPr>
            <a:endParaRPr lang="tr-TR" dirty="0">
              <a:solidFill>
                <a:schemeClr val="dk1"/>
              </a:solidFill>
              <a:latin typeface="Hind"/>
              <a:ea typeface="Hind"/>
              <a:cs typeface="Hind"/>
              <a:sym typeface="Hind"/>
            </a:endParaRPr>
          </a:p>
          <a:p>
            <a:pPr marL="0" lvl="0" indent="0" algn="l" rtl="0">
              <a:lnSpc>
                <a:spcPct val="115000"/>
              </a:lnSpc>
              <a:spcBef>
                <a:spcPts val="0"/>
              </a:spcBef>
              <a:spcAft>
                <a:spcPts val="0"/>
              </a:spcAft>
              <a:buNone/>
            </a:pPr>
            <a:r>
              <a:rPr lang="tr-TR" dirty="0"/>
              <a:t>Kuruluş Tarihi: 27.10.2005</a:t>
            </a:r>
          </a:p>
          <a:p>
            <a:pPr marL="0" lvl="0" indent="0" algn="l" rtl="0">
              <a:lnSpc>
                <a:spcPct val="115000"/>
              </a:lnSpc>
              <a:spcBef>
                <a:spcPts val="0"/>
              </a:spcBef>
              <a:spcAft>
                <a:spcPts val="0"/>
              </a:spcAft>
              <a:buNone/>
            </a:pPr>
            <a:endParaRPr lang="tr-TR" b="1" dirty="0">
              <a:solidFill>
                <a:schemeClr val="dk1"/>
              </a:solidFill>
              <a:latin typeface="Hind"/>
              <a:ea typeface="Hind"/>
              <a:cs typeface="Hind"/>
              <a:sym typeface="Hind"/>
            </a:endParaRPr>
          </a:p>
          <a:p>
            <a:pPr>
              <a:buNone/>
            </a:pPr>
            <a:r>
              <a:rPr lang="tr-TR" dirty="0" err="1"/>
              <a:t>Elektrolojik</a:t>
            </a:r>
            <a:r>
              <a:rPr lang="tr-TR" dirty="0"/>
              <a:t>, otomasyon ve enerji yönetimi alanında yenilikçi donanım ve yazılım çözümler sunar. Tristör modülleri, ölçme-kontrol sistemleri, yardımcı güç kaynakları ve endüstriyel LED aydınlatma ürünleriyle sanayi tesislerinin verimliliğini artırır.</a:t>
            </a:r>
          </a:p>
          <a:p>
            <a:pPr marL="0" lvl="0" indent="0" algn="l" rtl="0">
              <a:lnSpc>
                <a:spcPct val="115000"/>
              </a:lnSpc>
              <a:spcBef>
                <a:spcPts val="0"/>
              </a:spcBef>
              <a:spcAft>
                <a:spcPts val="0"/>
              </a:spcAft>
              <a:buNone/>
            </a:pPr>
            <a:endParaRPr b="1" dirty="0">
              <a:solidFill>
                <a:schemeClr val="dk1"/>
              </a:solidFill>
              <a:latin typeface="Hind"/>
              <a:ea typeface="Hind"/>
              <a:cs typeface="Hind"/>
              <a:sym typeface="Hind"/>
            </a:endParaRPr>
          </a:p>
        </p:txBody>
      </p:sp>
      <p:pic>
        <p:nvPicPr>
          <p:cNvPr id="3" name="Resim 2">
            <a:extLst>
              <a:ext uri="{FF2B5EF4-FFF2-40B4-BE49-F238E27FC236}">
                <a16:creationId xmlns:a16="http://schemas.microsoft.com/office/drawing/2014/main" id="{66B8E4B7-4F01-2514-BF41-50A35CB28964}"/>
              </a:ext>
            </a:extLst>
          </p:cNvPr>
          <p:cNvPicPr>
            <a:picLocks noChangeAspect="1"/>
          </p:cNvPicPr>
          <p:nvPr/>
        </p:nvPicPr>
        <p:blipFill>
          <a:blip r:embed="rId3"/>
          <a:stretch>
            <a:fillRect/>
          </a:stretch>
        </p:blipFill>
        <p:spPr>
          <a:xfrm>
            <a:off x="6882447" y="3119788"/>
            <a:ext cx="1215073" cy="1006111"/>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676"/>
        <p:cNvGrpSpPr/>
        <p:nvPr/>
      </p:nvGrpSpPr>
      <p:grpSpPr>
        <a:xfrm>
          <a:off x="0" y="0"/>
          <a:ext cx="0" cy="0"/>
          <a:chOff x="0" y="0"/>
          <a:chExt cx="0" cy="0"/>
        </a:xfrm>
      </p:grpSpPr>
      <p:sp>
        <p:nvSpPr>
          <p:cNvPr id="2677" name="Google Shape;2677;p66"/>
          <p:cNvSpPr txBox="1">
            <a:spLocks noGrp="1"/>
          </p:cNvSpPr>
          <p:nvPr>
            <p:ph type="title"/>
          </p:nvPr>
        </p:nvSpPr>
        <p:spPr>
          <a:xfrm>
            <a:off x="720000" y="540000"/>
            <a:ext cx="7704000" cy="477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tr-TR" dirty="0">
                <a:solidFill>
                  <a:schemeClr val="accent3"/>
                </a:solidFill>
              </a:rPr>
              <a:t>Projenin Ekonomik Öngörüleri</a:t>
            </a:r>
            <a:endParaRPr dirty="0"/>
          </a:p>
        </p:txBody>
      </p:sp>
      <p:sp>
        <p:nvSpPr>
          <p:cNvPr id="2678" name="Google Shape;2678;p66"/>
          <p:cNvSpPr txBox="1">
            <a:spLocks noGrp="1"/>
          </p:cNvSpPr>
          <p:nvPr>
            <p:ph type="subTitle" idx="4294967295"/>
          </p:nvPr>
        </p:nvSpPr>
        <p:spPr>
          <a:xfrm>
            <a:off x="5992125" y="2985558"/>
            <a:ext cx="2173800" cy="580200"/>
          </a:xfrm>
          <a:prstGeom prst="rect">
            <a:avLst/>
          </a:prstGeom>
        </p:spPr>
        <p:txBody>
          <a:bodyPr spcFirstLastPara="1" wrap="square" lIns="91425" tIns="91425" rIns="91425" bIns="91425" anchor="t" anchorCtr="0">
            <a:noAutofit/>
          </a:bodyPr>
          <a:lstStyle/>
          <a:p>
            <a:pPr marL="0" lvl="0" indent="0" algn="ctr" rtl="0">
              <a:lnSpc>
                <a:spcPct val="115000"/>
              </a:lnSpc>
              <a:spcBef>
                <a:spcPts val="0"/>
              </a:spcBef>
              <a:spcAft>
                <a:spcPts val="0"/>
              </a:spcAft>
              <a:buClr>
                <a:schemeClr val="dk1"/>
              </a:buClr>
              <a:buSzPts val="1100"/>
              <a:buFont typeface="Arial"/>
              <a:buNone/>
            </a:pPr>
            <a:r>
              <a:rPr lang="tr-TR" dirty="0"/>
              <a:t>8</a:t>
            </a:r>
            <a:r>
              <a:rPr lang="tr-TR" dirty="0">
                <a:solidFill>
                  <a:schemeClr val="dk1"/>
                </a:solidFill>
              </a:rPr>
              <a:t>0 Adet</a:t>
            </a:r>
          </a:p>
        </p:txBody>
      </p:sp>
      <p:sp>
        <p:nvSpPr>
          <p:cNvPr id="2679" name="Google Shape;2679;p66"/>
          <p:cNvSpPr txBox="1">
            <a:spLocks noGrp="1"/>
          </p:cNvSpPr>
          <p:nvPr>
            <p:ph type="title" idx="4294967295"/>
          </p:nvPr>
        </p:nvSpPr>
        <p:spPr>
          <a:xfrm>
            <a:off x="5992125" y="2554443"/>
            <a:ext cx="2173800" cy="5223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tr-TR" sz="2400" dirty="0"/>
              <a:t>3.Yıl</a:t>
            </a:r>
            <a:endParaRPr sz="2400" dirty="0">
              <a:solidFill>
                <a:schemeClr val="dk1"/>
              </a:solidFill>
            </a:endParaRPr>
          </a:p>
        </p:txBody>
      </p:sp>
      <p:sp>
        <p:nvSpPr>
          <p:cNvPr id="2680" name="Google Shape;2680;p66"/>
          <p:cNvSpPr txBox="1">
            <a:spLocks noGrp="1"/>
          </p:cNvSpPr>
          <p:nvPr>
            <p:ph type="subTitle" idx="4294967295"/>
          </p:nvPr>
        </p:nvSpPr>
        <p:spPr>
          <a:xfrm>
            <a:off x="978075" y="2985558"/>
            <a:ext cx="2173800" cy="580200"/>
          </a:xfrm>
          <a:prstGeom prst="rect">
            <a:avLst/>
          </a:prstGeom>
        </p:spPr>
        <p:txBody>
          <a:bodyPr spcFirstLastPara="1" wrap="square" lIns="91425" tIns="91425" rIns="91425" bIns="91425" anchor="t" anchorCtr="0">
            <a:noAutofit/>
          </a:bodyPr>
          <a:lstStyle/>
          <a:p>
            <a:pPr marL="0" lvl="0" indent="0" algn="ctr" rtl="0">
              <a:lnSpc>
                <a:spcPct val="115000"/>
              </a:lnSpc>
              <a:spcBef>
                <a:spcPts val="0"/>
              </a:spcBef>
              <a:spcAft>
                <a:spcPts val="0"/>
              </a:spcAft>
              <a:buClr>
                <a:schemeClr val="dk1"/>
              </a:buClr>
              <a:buSzPts val="1100"/>
              <a:buFont typeface="Arial"/>
              <a:buNone/>
            </a:pPr>
            <a:r>
              <a:rPr lang="tr-TR" dirty="0">
                <a:solidFill>
                  <a:schemeClr val="dk1"/>
                </a:solidFill>
              </a:rPr>
              <a:t>20 Adet</a:t>
            </a:r>
            <a:endParaRPr dirty="0">
              <a:solidFill>
                <a:schemeClr val="dk1"/>
              </a:solidFill>
            </a:endParaRPr>
          </a:p>
        </p:txBody>
      </p:sp>
      <p:sp>
        <p:nvSpPr>
          <p:cNvPr id="2681" name="Google Shape;2681;p66"/>
          <p:cNvSpPr txBox="1">
            <a:spLocks noGrp="1"/>
          </p:cNvSpPr>
          <p:nvPr>
            <p:ph type="title" idx="4294967295"/>
          </p:nvPr>
        </p:nvSpPr>
        <p:spPr>
          <a:xfrm>
            <a:off x="978075" y="2554443"/>
            <a:ext cx="2173800" cy="5223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tr-TR" sz="2400" dirty="0"/>
              <a:t>1.Yıl</a:t>
            </a:r>
            <a:endParaRPr sz="2400" dirty="0">
              <a:solidFill>
                <a:schemeClr val="dk1"/>
              </a:solidFill>
            </a:endParaRPr>
          </a:p>
        </p:txBody>
      </p:sp>
      <p:sp>
        <p:nvSpPr>
          <p:cNvPr id="2682" name="Google Shape;2682;p66"/>
          <p:cNvSpPr txBox="1">
            <a:spLocks noGrp="1"/>
          </p:cNvSpPr>
          <p:nvPr>
            <p:ph type="subTitle" idx="4294967295"/>
          </p:nvPr>
        </p:nvSpPr>
        <p:spPr>
          <a:xfrm>
            <a:off x="3485100" y="2985559"/>
            <a:ext cx="2173800" cy="580200"/>
          </a:xfrm>
          <a:prstGeom prst="rect">
            <a:avLst/>
          </a:prstGeom>
        </p:spPr>
        <p:txBody>
          <a:bodyPr spcFirstLastPara="1" wrap="square" lIns="91425" tIns="91425" rIns="91425" bIns="91425" anchor="t" anchorCtr="0">
            <a:noAutofit/>
          </a:bodyPr>
          <a:lstStyle/>
          <a:p>
            <a:pPr marL="0" lvl="0" indent="0" algn="ctr" rtl="0">
              <a:lnSpc>
                <a:spcPct val="115000"/>
              </a:lnSpc>
              <a:spcBef>
                <a:spcPts val="0"/>
              </a:spcBef>
              <a:spcAft>
                <a:spcPts val="0"/>
              </a:spcAft>
              <a:buClr>
                <a:schemeClr val="dk1"/>
              </a:buClr>
              <a:buSzPts val="1100"/>
              <a:buFont typeface="Arial"/>
              <a:buNone/>
            </a:pPr>
            <a:r>
              <a:rPr lang="tr-TR" dirty="0"/>
              <a:t>5</a:t>
            </a:r>
            <a:r>
              <a:rPr lang="tr-TR" dirty="0">
                <a:solidFill>
                  <a:schemeClr val="dk1"/>
                </a:solidFill>
              </a:rPr>
              <a:t>0 Adet</a:t>
            </a:r>
          </a:p>
        </p:txBody>
      </p:sp>
      <p:sp>
        <p:nvSpPr>
          <p:cNvPr id="2683" name="Google Shape;2683;p66"/>
          <p:cNvSpPr txBox="1">
            <a:spLocks noGrp="1"/>
          </p:cNvSpPr>
          <p:nvPr>
            <p:ph type="title" idx="4294967295"/>
          </p:nvPr>
        </p:nvSpPr>
        <p:spPr>
          <a:xfrm>
            <a:off x="3485100" y="2554443"/>
            <a:ext cx="2173800" cy="5223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tr-TR" sz="2400" dirty="0"/>
              <a:t>2.Yıl</a:t>
            </a:r>
            <a:endParaRPr sz="2400" dirty="0">
              <a:solidFill>
                <a:schemeClr val="dk1"/>
              </a:solidFill>
            </a:endParaRPr>
          </a:p>
        </p:txBody>
      </p:sp>
      <p:sp>
        <p:nvSpPr>
          <p:cNvPr id="2684" name="Google Shape;2684;p66"/>
          <p:cNvSpPr txBox="1">
            <a:spLocks noGrp="1"/>
          </p:cNvSpPr>
          <p:nvPr>
            <p:ph type="title" idx="4294967295"/>
          </p:nvPr>
        </p:nvSpPr>
        <p:spPr>
          <a:xfrm>
            <a:off x="2610821" y="1445834"/>
            <a:ext cx="3922358" cy="5223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tr-TR" sz="2400" dirty="0"/>
              <a:t>Satış Hedefleri</a:t>
            </a:r>
            <a:endParaRPr sz="2400" dirty="0">
              <a:solidFill>
                <a:schemeClr val="dk1"/>
              </a:solidFill>
            </a:endParaRPr>
          </a:p>
        </p:txBody>
      </p:sp>
      <p:cxnSp>
        <p:nvCxnSpPr>
          <p:cNvPr id="2685" name="Google Shape;2685;p66"/>
          <p:cNvCxnSpPr>
            <a:cxnSpLocks/>
            <a:endCxn id="2681" idx="0"/>
          </p:cNvCxnSpPr>
          <p:nvPr/>
        </p:nvCxnSpPr>
        <p:spPr>
          <a:xfrm rot="5400000">
            <a:off x="3133262" y="1115406"/>
            <a:ext cx="370750" cy="2507324"/>
          </a:xfrm>
          <a:prstGeom prst="bentConnector3">
            <a:avLst>
              <a:gd name="adj1" fmla="val 50000"/>
            </a:avLst>
          </a:prstGeom>
          <a:noFill/>
          <a:ln w="9525" cap="flat" cmpd="sng">
            <a:solidFill>
              <a:schemeClr val="accent3"/>
            </a:solidFill>
            <a:prstDash val="solid"/>
            <a:round/>
            <a:headEnd type="none" w="med" len="med"/>
            <a:tailEnd type="none" w="med" len="med"/>
          </a:ln>
        </p:spPr>
      </p:cxnSp>
      <p:cxnSp>
        <p:nvCxnSpPr>
          <p:cNvPr id="2686" name="Google Shape;2686;p66"/>
          <p:cNvCxnSpPr>
            <a:cxnSpLocks/>
            <a:endCxn id="2679" idx="0"/>
          </p:cNvCxnSpPr>
          <p:nvPr/>
        </p:nvCxnSpPr>
        <p:spPr>
          <a:xfrm rot="16200000" flipH="1">
            <a:off x="5640287" y="1115705"/>
            <a:ext cx="370750" cy="2506726"/>
          </a:xfrm>
          <a:prstGeom prst="bentConnector3">
            <a:avLst>
              <a:gd name="adj1" fmla="val 50000"/>
            </a:avLst>
          </a:prstGeom>
          <a:noFill/>
          <a:ln w="9525" cap="flat" cmpd="sng">
            <a:solidFill>
              <a:schemeClr val="accent3"/>
            </a:solidFill>
            <a:prstDash val="solid"/>
            <a:round/>
            <a:headEnd type="none" w="med" len="med"/>
            <a:tailEnd type="none" w="med" len="med"/>
          </a:ln>
        </p:spPr>
      </p:cxnSp>
      <p:cxnSp>
        <p:nvCxnSpPr>
          <p:cNvPr id="2687" name="Google Shape;2687;p66"/>
          <p:cNvCxnSpPr>
            <a:cxnSpLocks/>
            <a:endCxn id="2683" idx="0"/>
          </p:cNvCxnSpPr>
          <p:nvPr/>
        </p:nvCxnSpPr>
        <p:spPr>
          <a:xfrm rot="5400000">
            <a:off x="4386775" y="2368919"/>
            <a:ext cx="370750" cy="299"/>
          </a:xfrm>
          <a:prstGeom prst="bentConnector3">
            <a:avLst>
              <a:gd name="adj1" fmla="val 50000"/>
            </a:avLst>
          </a:prstGeom>
          <a:noFill/>
          <a:ln w="9525" cap="flat" cmpd="sng">
            <a:solidFill>
              <a:schemeClr val="accent3"/>
            </a:solidFill>
            <a:prstDash val="solid"/>
            <a:round/>
            <a:headEnd type="none" w="med" len="med"/>
            <a:tailEnd type="none" w="med" len="med"/>
          </a:ln>
        </p:spPr>
      </p:cxn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414"/>
        <p:cNvGrpSpPr/>
        <p:nvPr/>
      </p:nvGrpSpPr>
      <p:grpSpPr>
        <a:xfrm>
          <a:off x="0" y="0"/>
          <a:ext cx="0" cy="0"/>
          <a:chOff x="0" y="0"/>
          <a:chExt cx="0" cy="0"/>
        </a:xfrm>
      </p:grpSpPr>
      <p:sp>
        <p:nvSpPr>
          <p:cNvPr id="2415" name="Google Shape;2415;p49"/>
          <p:cNvSpPr txBox="1">
            <a:spLocks noGrp="1"/>
          </p:cNvSpPr>
          <p:nvPr>
            <p:ph type="title"/>
          </p:nvPr>
        </p:nvSpPr>
        <p:spPr>
          <a:xfrm>
            <a:off x="720000" y="540000"/>
            <a:ext cx="7704000" cy="477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tr-TR" dirty="0">
                <a:solidFill>
                  <a:schemeClr val="accent3"/>
                </a:solidFill>
              </a:rPr>
              <a:t>Projenin Ekonomik Öngörüleri</a:t>
            </a:r>
            <a:endParaRPr dirty="0"/>
          </a:p>
        </p:txBody>
      </p:sp>
      <p:sp>
        <p:nvSpPr>
          <p:cNvPr id="2416" name="Google Shape;2416;p49"/>
          <p:cNvSpPr txBox="1">
            <a:spLocks noGrp="1"/>
          </p:cNvSpPr>
          <p:nvPr>
            <p:ph type="subTitle" idx="1"/>
          </p:nvPr>
        </p:nvSpPr>
        <p:spPr>
          <a:xfrm>
            <a:off x="3604698" y="1443900"/>
            <a:ext cx="5539302" cy="2699836"/>
          </a:xfrm>
          <a:prstGeom prst="rect">
            <a:avLst/>
          </a:prstGeom>
        </p:spPr>
        <p:txBody>
          <a:bodyPr spcFirstLastPara="1" wrap="square" lIns="91425" tIns="91425" rIns="91425" bIns="91425" anchor="t" anchorCtr="0">
            <a:noAutofit/>
          </a:bodyPr>
          <a:lstStyle/>
          <a:p>
            <a:pPr marL="285750" lvl="0" indent="-285750" algn="l" rtl="0">
              <a:spcBef>
                <a:spcPts val="0"/>
              </a:spcBef>
              <a:spcAft>
                <a:spcPts val="0"/>
              </a:spcAft>
              <a:buClr>
                <a:schemeClr val="dk1"/>
              </a:buClr>
              <a:buSzPts val="1100"/>
              <a:buFont typeface="Arial" panose="020B0604020202020204" pitchFamily="34" charset="0"/>
              <a:buChar char="•"/>
            </a:pPr>
            <a:r>
              <a:rPr lang="tr-TR" b="1" dirty="0">
                <a:solidFill>
                  <a:schemeClr val="tx1">
                    <a:lumMod val="50000"/>
                  </a:schemeClr>
                </a:solidFill>
              </a:rPr>
              <a:t>Gelir ve Kârlılık</a:t>
            </a:r>
          </a:p>
          <a:p>
            <a:pPr marL="0" lvl="0" indent="0" algn="l" rtl="0">
              <a:spcBef>
                <a:spcPts val="0"/>
              </a:spcBef>
              <a:spcAft>
                <a:spcPts val="0"/>
              </a:spcAft>
              <a:buClr>
                <a:schemeClr val="dk1"/>
              </a:buClr>
              <a:buSzPts val="1100"/>
              <a:buFont typeface="Arial"/>
              <a:buNone/>
            </a:pPr>
            <a:r>
              <a:rPr lang="tr-TR" dirty="0"/>
              <a:t>Birim satış fiyatı 5 000 USD, birim maliyet 2 200 USD düzeyindedir; %56 brüt kâr marjıyla 5 yıllık dönemde yaklaşık 7,6 M USD gelir ve 4,3 M USD net kâr öngörülmektedir</a:t>
            </a:r>
            <a:r>
              <a:rPr lang="tr-TR" b="1" dirty="0">
                <a:solidFill>
                  <a:schemeClr val="tx1">
                    <a:lumMod val="50000"/>
                  </a:schemeClr>
                </a:solidFill>
              </a:rPr>
              <a:t>.</a:t>
            </a:r>
          </a:p>
          <a:p>
            <a:pPr marL="285750" lvl="0" indent="-285750" algn="l" rtl="0">
              <a:spcBef>
                <a:spcPts val="0"/>
              </a:spcBef>
              <a:spcAft>
                <a:spcPts val="0"/>
              </a:spcAft>
              <a:buClr>
                <a:schemeClr val="dk1"/>
              </a:buClr>
              <a:buSzPts val="1100"/>
              <a:buFont typeface="Arial" panose="020B0604020202020204" pitchFamily="34" charset="0"/>
              <a:buChar char="•"/>
            </a:pPr>
            <a:r>
              <a:rPr lang="tr-TR" b="1" dirty="0">
                <a:solidFill>
                  <a:schemeClr val="tx1">
                    <a:lumMod val="50000"/>
                  </a:schemeClr>
                </a:solidFill>
              </a:rPr>
              <a:t>Kâra Geçiş Noktası</a:t>
            </a:r>
          </a:p>
          <a:p>
            <a:pPr marL="0" lvl="0" indent="0" algn="l" rtl="0">
              <a:spcBef>
                <a:spcPts val="0"/>
              </a:spcBef>
              <a:spcAft>
                <a:spcPts val="0"/>
              </a:spcAft>
              <a:buClr>
                <a:schemeClr val="dk1"/>
              </a:buClr>
              <a:buSzPts val="1100"/>
              <a:buFont typeface="Arial"/>
              <a:buNone/>
            </a:pPr>
            <a:r>
              <a:rPr lang="tr-TR" dirty="0"/>
              <a:t>8 adetlik satış gerçekleştiğinde toplam gelir–maliyet dengesi sağlanarak kâra geçiş noktası elde edilecektir; bu da yaklaşık 18 aylık döneme tekabül eder.</a:t>
            </a:r>
          </a:p>
          <a:p>
            <a:pPr marL="285750" indent="-285750" algn="l">
              <a:buSzPts val="1100"/>
              <a:buFont typeface="Arial" panose="020B0604020202020204" pitchFamily="34" charset="0"/>
              <a:buChar char="•"/>
            </a:pPr>
            <a:r>
              <a:rPr lang="tr-TR" b="1" dirty="0">
                <a:solidFill>
                  <a:schemeClr val="tx1">
                    <a:lumMod val="50000"/>
                  </a:schemeClr>
                </a:solidFill>
              </a:rPr>
              <a:t>Düşük Maliyet, Yüksek Hacim Stratejisi</a:t>
            </a:r>
          </a:p>
          <a:p>
            <a:pPr marL="0" lvl="0" indent="0" algn="l" rtl="0">
              <a:spcBef>
                <a:spcPts val="0"/>
              </a:spcBef>
              <a:spcAft>
                <a:spcPts val="0"/>
              </a:spcAft>
              <a:buClr>
                <a:schemeClr val="dk1"/>
              </a:buClr>
              <a:buSzPts val="1100"/>
              <a:buFont typeface="Arial"/>
              <a:buNone/>
            </a:pPr>
            <a:r>
              <a:rPr lang="tr-TR" dirty="0"/>
              <a:t>Tek donanım (Endüstri PC + kamera ünitesi) tasarımı ve yerli yazılım sayesinde birim maliyetler minimize edilerek, adet bazlı fiyat esnekliği ve hacimsel satış indirimleri ile pazarda rekabetçi avantaj yaratılacaktır.</a:t>
            </a:r>
            <a:endParaRPr dirty="0"/>
          </a:p>
        </p:txBody>
      </p:sp>
      <p:pic>
        <p:nvPicPr>
          <p:cNvPr id="2424" name="Google Shape;2424;p49"/>
          <p:cNvPicPr preferRelativeResize="0">
            <a:picLocks noGrp="1"/>
          </p:cNvPicPr>
          <p:nvPr>
            <p:ph type="pic" idx="9"/>
          </p:nvPr>
        </p:nvPicPr>
        <p:blipFill rotWithShape="1">
          <a:blip r:embed="rId3">
            <a:alphaModFix/>
          </a:blip>
          <a:srcRect l="16363" t="248" r="23720" b="248"/>
          <a:stretch/>
        </p:blipFill>
        <p:spPr>
          <a:xfrm>
            <a:off x="921425" y="1443900"/>
            <a:ext cx="2579101" cy="285420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472"/>
        <p:cNvGrpSpPr/>
        <p:nvPr/>
      </p:nvGrpSpPr>
      <p:grpSpPr>
        <a:xfrm>
          <a:off x="0" y="0"/>
          <a:ext cx="0" cy="0"/>
          <a:chOff x="0" y="0"/>
          <a:chExt cx="0" cy="0"/>
        </a:xfrm>
      </p:grpSpPr>
      <p:sp>
        <p:nvSpPr>
          <p:cNvPr id="2473" name="Google Shape;2473;p51"/>
          <p:cNvSpPr txBox="1">
            <a:spLocks noGrp="1"/>
          </p:cNvSpPr>
          <p:nvPr>
            <p:ph type="title"/>
          </p:nvPr>
        </p:nvSpPr>
        <p:spPr>
          <a:xfrm>
            <a:off x="720000" y="447403"/>
            <a:ext cx="7704000" cy="477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tr-TR" dirty="0">
                <a:solidFill>
                  <a:schemeClr val="accent3"/>
                </a:solidFill>
              </a:rPr>
              <a:t>Ulusal Kazanımlar ve Yaygın Etki</a:t>
            </a:r>
            <a:endParaRPr dirty="0">
              <a:solidFill>
                <a:schemeClr val="dk1"/>
              </a:solidFill>
            </a:endParaRPr>
          </a:p>
        </p:txBody>
      </p:sp>
      <p:sp>
        <p:nvSpPr>
          <p:cNvPr id="26" name="Metin kutusu 25">
            <a:extLst>
              <a:ext uri="{FF2B5EF4-FFF2-40B4-BE49-F238E27FC236}">
                <a16:creationId xmlns:a16="http://schemas.microsoft.com/office/drawing/2014/main" id="{DBE761AF-0557-9004-93B6-D311950C1820}"/>
              </a:ext>
            </a:extLst>
          </p:cNvPr>
          <p:cNvSpPr txBox="1"/>
          <p:nvPr/>
        </p:nvSpPr>
        <p:spPr>
          <a:xfrm>
            <a:off x="277793" y="1017600"/>
            <a:ext cx="8345346" cy="3554819"/>
          </a:xfrm>
          <a:prstGeom prst="rect">
            <a:avLst/>
          </a:prstGeom>
          <a:noFill/>
        </p:spPr>
        <p:txBody>
          <a:bodyPr wrap="square" rtlCol="0">
            <a:spAutoFit/>
          </a:bodyPr>
          <a:lstStyle/>
          <a:p>
            <a:r>
              <a:rPr lang="tr-TR" sz="1500" b="1" dirty="0">
                <a:solidFill>
                  <a:schemeClr val="tx1">
                    <a:lumMod val="50000"/>
                  </a:schemeClr>
                </a:solidFill>
              </a:rPr>
              <a:t>Yerli Teknoloji Gelişimi</a:t>
            </a:r>
          </a:p>
          <a:p>
            <a:r>
              <a:rPr lang="tr-TR" sz="1500" dirty="0"/>
              <a:t>Proje, yüksek katma değerli görüntü işleme ve yapay zekâ çözümlerinin yerli olarak geliştirilmesini sağlayarak teknoloji bağımsızlığını güçlendirir.</a:t>
            </a:r>
          </a:p>
          <a:p>
            <a:r>
              <a:rPr lang="tr-TR" sz="1500" b="1" dirty="0">
                <a:solidFill>
                  <a:schemeClr val="tx1">
                    <a:lumMod val="50000"/>
                  </a:schemeClr>
                </a:solidFill>
              </a:rPr>
              <a:t>Nitelikli İstihdam Artışı</a:t>
            </a:r>
          </a:p>
          <a:p>
            <a:r>
              <a:rPr lang="tr-TR" sz="1500" dirty="0"/>
              <a:t>Görüntü işleme uzmanları, makine öğrenimi mühendisleri ve yazılım geliştiriciler için yaklaşık 10 kişilik kalıcı Ar-</a:t>
            </a:r>
            <a:r>
              <a:rPr lang="tr-TR" sz="1500" dirty="0" err="1"/>
              <a:t>Ge</a:t>
            </a:r>
            <a:r>
              <a:rPr lang="tr-TR" sz="1500" dirty="0"/>
              <a:t> ekibi oluşturarak bölgesel istihdamı destekler.</a:t>
            </a:r>
          </a:p>
          <a:p>
            <a:r>
              <a:rPr lang="tr-TR" sz="1500" b="1" dirty="0">
                <a:solidFill>
                  <a:schemeClr val="tx1">
                    <a:lumMod val="50000"/>
                  </a:schemeClr>
                </a:solidFill>
              </a:rPr>
              <a:t>Yan Sanayi Canlanması</a:t>
            </a:r>
          </a:p>
          <a:p>
            <a:r>
              <a:rPr lang="tr-TR" sz="1500" dirty="0"/>
              <a:t>Kamera, optik filtre, LED aydınlatma ve endüstriyel PC gibi bileşenlere yönelik yerli tedarikçi talebini artırarak ekosistemdeki yan sanayi firmalarının büyümesine katkı sağlar.</a:t>
            </a:r>
          </a:p>
          <a:p>
            <a:r>
              <a:rPr lang="tr-TR" sz="1500" b="1" dirty="0">
                <a:solidFill>
                  <a:schemeClr val="tx1">
                    <a:lumMod val="50000"/>
                  </a:schemeClr>
                </a:solidFill>
              </a:rPr>
              <a:t>Uluslararası Rekabet Gücü</a:t>
            </a:r>
          </a:p>
          <a:p>
            <a:r>
              <a:rPr lang="tr-TR" sz="1500" dirty="0"/>
              <a:t>Dünyaca kabul görmüş standartlara (IPC-A-600, ISO 12233, IEC 62368) uygun yerli bir çözüm sunarak Türkiye’nin küresel pazardaki prestijini ve ihracat potansiyelini artırır.</a:t>
            </a:r>
          </a:p>
          <a:p>
            <a:r>
              <a:rPr lang="tr-TR" sz="1500" b="1" dirty="0">
                <a:solidFill>
                  <a:schemeClr val="tx1">
                    <a:lumMod val="50000"/>
                  </a:schemeClr>
                </a:solidFill>
              </a:rPr>
              <a:t>Sürdürülebilir Üretim ve Çevresel Etki</a:t>
            </a:r>
          </a:p>
          <a:p>
            <a:r>
              <a:rPr lang="tr-TR" sz="1500" dirty="0"/>
              <a:t>Hurda oranının düşürülmesi ve iş süreçlerinin kısalmasıyla birlikte dolaylı olarak çevresel ayak izini azaltır, sanayi süreçlerinde sürdürülebilirlik bilincini yaygınlaştırır.</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489"/>
        <p:cNvGrpSpPr/>
        <p:nvPr/>
      </p:nvGrpSpPr>
      <p:grpSpPr>
        <a:xfrm>
          <a:off x="0" y="0"/>
          <a:ext cx="0" cy="0"/>
          <a:chOff x="0" y="0"/>
          <a:chExt cx="0" cy="0"/>
        </a:xfrm>
      </p:grpSpPr>
      <p:sp>
        <p:nvSpPr>
          <p:cNvPr id="2490" name="Google Shape;2490;p52"/>
          <p:cNvSpPr txBox="1">
            <a:spLocks noGrp="1"/>
          </p:cNvSpPr>
          <p:nvPr>
            <p:ph type="title"/>
          </p:nvPr>
        </p:nvSpPr>
        <p:spPr>
          <a:xfrm>
            <a:off x="719900" y="882475"/>
            <a:ext cx="7704000" cy="13179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tr-TR" dirty="0">
                <a:solidFill>
                  <a:schemeClr val="accent3"/>
                </a:solidFill>
              </a:rPr>
              <a:t>Bütçe Gerekçeleri</a:t>
            </a:r>
            <a:endParaRPr dirty="0">
              <a:solidFill>
                <a:schemeClr val="dk1"/>
              </a:solidFill>
            </a:endParaRPr>
          </a:p>
        </p:txBody>
      </p:sp>
      <p:pic>
        <p:nvPicPr>
          <p:cNvPr id="2491" name="Google Shape;2491;p52"/>
          <p:cNvPicPr preferRelativeResize="0">
            <a:picLocks noGrp="1"/>
          </p:cNvPicPr>
          <p:nvPr>
            <p:ph type="pic" idx="2"/>
          </p:nvPr>
        </p:nvPicPr>
        <p:blipFill rotWithShape="1">
          <a:blip r:embed="rId3">
            <a:alphaModFix/>
          </a:blip>
          <a:srcRect t="42017" b="42017"/>
          <a:stretch/>
        </p:blipFill>
        <p:spPr>
          <a:xfrm>
            <a:off x="720000" y="2416025"/>
            <a:ext cx="7704000" cy="184500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495"/>
        <p:cNvGrpSpPr/>
        <p:nvPr/>
      </p:nvGrpSpPr>
      <p:grpSpPr>
        <a:xfrm>
          <a:off x="0" y="0"/>
          <a:ext cx="0" cy="0"/>
          <a:chOff x="0" y="0"/>
          <a:chExt cx="0" cy="0"/>
        </a:xfrm>
      </p:grpSpPr>
      <p:pic>
        <p:nvPicPr>
          <p:cNvPr id="2496" name="Google Shape;2496;p53"/>
          <p:cNvPicPr preferRelativeResize="0">
            <a:picLocks noGrp="1"/>
          </p:cNvPicPr>
          <p:nvPr>
            <p:ph type="pic" idx="3"/>
          </p:nvPr>
        </p:nvPicPr>
        <p:blipFill rotWithShape="1">
          <a:blip r:embed="rId3">
            <a:alphaModFix/>
          </a:blip>
          <a:srcRect l="8380" r="45851"/>
          <a:stretch/>
        </p:blipFill>
        <p:spPr>
          <a:xfrm>
            <a:off x="173620" y="694481"/>
            <a:ext cx="2579101" cy="3715473"/>
          </a:xfrm>
          <a:prstGeom prst="rect">
            <a:avLst/>
          </a:prstGeom>
        </p:spPr>
      </p:pic>
      <p:sp>
        <p:nvSpPr>
          <p:cNvPr id="2499" name="Google Shape;2499;p53"/>
          <p:cNvSpPr txBox="1">
            <a:spLocks noGrp="1"/>
          </p:cNvSpPr>
          <p:nvPr>
            <p:ph type="subTitle" idx="1"/>
          </p:nvPr>
        </p:nvSpPr>
        <p:spPr>
          <a:xfrm>
            <a:off x="2858947" y="694481"/>
            <a:ext cx="6111433" cy="3715473"/>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tr-TR" sz="1400" b="1" dirty="0">
                <a:solidFill>
                  <a:schemeClr val="tx1">
                    <a:lumMod val="50000"/>
                  </a:schemeClr>
                </a:solidFill>
              </a:rPr>
              <a:t>Personel Giderleri: </a:t>
            </a:r>
            <a:r>
              <a:rPr lang="tr-TR" sz="1400" dirty="0"/>
              <a:t>(%82,2)Projede görev alan iki uzman (1 Yazılım Mühendisi, 1 Elektrik-Elektronik Mühendisi) için brüt maaş, sosyal prim, vergiler ve yan haklar dahil olmak üzere 619.151 TL bütçe ayrılmıştır.</a:t>
            </a:r>
          </a:p>
          <a:p>
            <a:pPr marL="0" lvl="0" indent="0" algn="l" rtl="0">
              <a:spcBef>
                <a:spcPts val="0"/>
              </a:spcBef>
              <a:spcAft>
                <a:spcPts val="0"/>
              </a:spcAft>
              <a:buNone/>
            </a:pPr>
            <a:r>
              <a:rPr lang="tr-TR" sz="1400" b="1" dirty="0">
                <a:solidFill>
                  <a:schemeClr val="tx1">
                    <a:lumMod val="50000"/>
                  </a:schemeClr>
                </a:solidFill>
              </a:rPr>
              <a:t>Malzeme Giderleri: </a:t>
            </a:r>
            <a:r>
              <a:rPr lang="tr-TR" sz="1400" dirty="0"/>
              <a:t>(%12,4)93.000 TL tutarındaki bu kalem; Endüstriyel PC, 5 MP kamera, LED panel, AWS (EC2/RDS/S3) servisleri, yapay zekâ ve görüntü işleme kütüphaneleri lisansları ile proje sonuçlarının yayımlanması için konferans ve makale ücretlerini kapsar</a:t>
            </a:r>
          </a:p>
          <a:p>
            <a:pPr marL="0" lvl="0" indent="0" algn="l" rtl="0">
              <a:spcBef>
                <a:spcPts val="0"/>
              </a:spcBef>
              <a:spcAft>
                <a:spcPts val="0"/>
              </a:spcAft>
              <a:buNone/>
            </a:pPr>
            <a:r>
              <a:rPr lang="tr-TR" sz="1400" b="1" dirty="0">
                <a:solidFill>
                  <a:schemeClr val="tx1">
                    <a:lumMod val="50000"/>
                  </a:schemeClr>
                </a:solidFill>
              </a:rPr>
              <a:t>Alet/Teçhizat/Yazılım/Yayın Giderleri: : </a:t>
            </a:r>
            <a:r>
              <a:rPr lang="tr-TR" sz="1400" dirty="0"/>
              <a:t>(%4,1)31.000 TL tutarındaki malzeme alımları; sigma profil, kompozit paneller, kablolar, bağlantı elemanları ve montaj iskeletinin yanı sıra prototipin mekanik sabitleme düzenekleri için gerekli sarf malzemelerini içerir.</a:t>
            </a:r>
          </a:p>
          <a:p>
            <a:pPr marL="0" lvl="0" indent="0" algn="l" rtl="0">
              <a:spcBef>
                <a:spcPts val="0"/>
              </a:spcBef>
              <a:spcAft>
                <a:spcPts val="0"/>
              </a:spcAft>
              <a:buNone/>
            </a:pPr>
            <a:r>
              <a:rPr lang="tr-TR" sz="1400" b="1" dirty="0">
                <a:solidFill>
                  <a:schemeClr val="tx1">
                    <a:lumMod val="50000"/>
                  </a:schemeClr>
                </a:solidFill>
              </a:rPr>
              <a:t>Seyahat Giderleri: </a:t>
            </a:r>
            <a:r>
              <a:rPr lang="tr-TR" sz="1400" dirty="0"/>
              <a:t>(%1,3)10.000 TL öngörülen seyahat bütçesi; proje ekibinden 2 mühendisin 7. Uluslararası Mühendislikte Yapay Zeka ve Uygulamalı Matematik Konferansı (UMYMK 2025) katılımı için ulaşım giderini kapsamaktadır.</a:t>
            </a:r>
            <a:endParaRPr sz="14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802"/>
        <p:cNvGrpSpPr/>
        <p:nvPr/>
      </p:nvGrpSpPr>
      <p:grpSpPr>
        <a:xfrm>
          <a:off x="0" y="0"/>
          <a:ext cx="0" cy="0"/>
          <a:chOff x="0" y="0"/>
          <a:chExt cx="0" cy="0"/>
        </a:xfrm>
      </p:grpSpPr>
      <p:sp>
        <p:nvSpPr>
          <p:cNvPr id="2803" name="Google Shape;2803;p72"/>
          <p:cNvSpPr txBox="1">
            <a:spLocks noGrp="1"/>
          </p:cNvSpPr>
          <p:nvPr>
            <p:ph type="title"/>
          </p:nvPr>
        </p:nvSpPr>
        <p:spPr>
          <a:xfrm>
            <a:off x="720000" y="540000"/>
            <a:ext cx="7704000" cy="477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tr-TR" dirty="0">
                <a:solidFill>
                  <a:schemeClr val="accent3"/>
                </a:solidFill>
              </a:rPr>
              <a:t>Ekibimiz</a:t>
            </a:r>
            <a:endParaRPr dirty="0">
              <a:solidFill>
                <a:schemeClr val="dk1"/>
              </a:solidFill>
            </a:endParaRPr>
          </a:p>
        </p:txBody>
      </p:sp>
      <p:sp>
        <p:nvSpPr>
          <p:cNvPr id="2804" name="Google Shape;2804;p72"/>
          <p:cNvSpPr txBox="1">
            <a:spLocks noGrp="1"/>
          </p:cNvSpPr>
          <p:nvPr>
            <p:ph type="subTitle" idx="1"/>
          </p:nvPr>
        </p:nvSpPr>
        <p:spPr>
          <a:xfrm>
            <a:off x="1530317" y="3720049"/>
            <a:ext cx="2868056" cy="624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tr-TR" dirty="0"/>
              <a:t>Elektrik ve Elektronik Mühendisi</a:t>
            </a:r>
            <a:endParaRPr dirty="0"/>
          </a:p>
        </p:txBody>
      </p:sp>
      <p:sp>
        <p:nvSpPr>
          <p:cNvPr id="2805" name="Google Shape;2805;p72"/>
          <p:cNvSpPr txBox="1">
            <a:spLocks noGrp="1"/>
          </p:cNvSpPr>
          <p:nvPr>
            <p:ph type="subTitle" idx="2"/>
          </p:nvPr>
        </p:nvSpPr>
        <p:spPr>
          <a:xfrm>
            <a:off x="4705382" y="3674452"/>
            <a:ext cx="2433300" cy="624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tr-TR" dirty="0"/>
              <a:t>Yazılım Mühendisi</a:t>
            </a:r>
            <a:endParaRPr dirty="0"/>
          </a:p>
        </p:txBody>
      </p:sp>
      <p:sp>
        <p:nvSpPr>
          <p:cNvPr id="2806" name="Google Shape;2806;p72"/>
          <p:cNvSpPr txBox="1">
            <a:spLocks noGrp="1"/>
          </p:cNvSpPr>
          <p:nvPr>
            <p:ph type="subTitle" idx="3"/>
          </p:nvPr>
        </p:nvSpPr>
        <p:spPr>
          <a:xfrm>
            <a:off x="1365813" y="3395250"/>
            <a:ext cx="3379807" cy="477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tr-TR" dirty="0"/>
              <a:t>Esra </a:t>
            </a:r>
            <a:r>
              <a:rPr lang="tr-TR" dirty="0" err="1"/>
              <a:t>Yıldızdoğdu</a:t>
            </a:r>
            <a:endParaRPr dirty="0">
              <a:solidFill>
                <a:schemeClr val="dk1"/>
              </a:solidFill>
            </a:endParaRPr>
          </a:p>
        </p:txBody>
      </p:sp>
      <p:sp>
        <p:nvSpPr>
          <p:cNvPr id="2807" name="Google Shape;2807;p72"/>
          <p:cNvSpPr txBox="1">
            <a:spLocks noGrp="1"/>
          </p:cNvSpPr>
          <p:nvPr>
            <p:ph type="subTitle" idx="4"/>
          </p:nvPr>
        </p:nvSpPr>
        <p:spPr>
          <a:xfrm>
            <a:off x="4977604" y="3395250"/>
            <a:ext cx="2934818" cy="477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tr-TR" dirty="0" err="1"/>
              <a:t>Nursena</a:t>
            </a:r>
            <a:r>
              <a:rPr lang="tr-TR" dirty="0"/>
              <a:t> Çakan</a:t>
            </a:r>
            <a:endParaRPr dirty="0"/>
          </a:p>
        </p:txBody>
      </p:sp>
      <p:pic>
        <p:nvPicPr>
          <p:cNvPr id="5" name="Resim Yer Tutucusu 4">
            <a:extLst>
              <a:ext uri="{FF2B5EF4-FFF2-40B4-BE49-F238E27FC236}">
                <a16:creationId xmlns:a16="http://schemas.microsoft.com/office/drawing/2014/main" id="{A0D30D54-8B42-3DBB-4689-6C77E35C4AD0}"/>
              </a:ext>
            </a:extLst>
          </p:cNvPr>
          <p:cNvPicPr>
            <a:picLocks noGrp="1" noChangeAspect="1"/>
          </p:cNvPicPr>
          <p:nvPr>
            <p:ph type="pic" idx="5"/>
          </p:nvPr>
        </p:nvPicPr>
        <p:blipFill>
          <a:blip r:embed="rId3"/>
          <a:srcRect t="9180" b="9180"/>
          <a:stretch>
            <a:fillRect/>
          </a:stretch>
        </p:blipFill>
        <p:spPr/>
      </p:pic>
      <p:pic>
        <p:nvPicPr>
          <p:cNvPr id="15" name="Resim Yer Tutucusu 14">
            <a:extLst>
              <a:ext uri="{FF2B5EF4-FFF2-40B4-BE49-F238E27FC236}">
                <a16:creationId xmlns:a16="http://schemas.microsoft.com/office/drawing/2014/main" id="{A20CA5E7-E885-6A8E-FF31-93577CE7C0FC}"/>
              </a:ext>
            </a:extLst>
          </p:cNvPr>
          <p:cNvPicPr>
            <a:picLocks noGrp="1" noChangeAspect="1"/>
          </p:cNvPicPr>
          <p:nvPr>
            <p:ph type="pic" idx="6"/>
          </p:nvPr>
        </p:nvPicPr>
        <p:blipFill>
          <a:blip r:embed="rId4"/>
          <a:srcRect t="5379" b="5379"/>
          <a:stretch/>
        </p:blipFill>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510"/>
        <p:cNvGrpSpPr/>
        <p:nvPr/>
      </p:nvGrpSpPr>
      <p:grpSpPr>
        <a:xfrm>
          <a:off x="0" y="0"/>
          <a:ext cx="0" cy="0"/>
          <a:chOff x="0" y="0"/>
          <a:chExt cx="0" cy="0"/>
        </a:xfrm>
      </p:grpSpPr>
      <p:sp>
        <p:nvSpPr>
          <p:cNvPr id="2511" name="Google Shape;2511;p55"/>
          <p:cNvSpPr txBox="1">
            <a:spLocks noGrp="1"/>
          </p:cNvSpPr>
          <p:nvPr>
            <p:ph type="title"/>
          </p:nvPr>
        </p:nvSpPr>
        <p:spPr>
          <a:xfrm>
            <a:off x="705688" y="4030544"/>
            <a:ext cx="7732624" cy="72731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tr-TR" dirty="0">
                <a:solidFill>
                  <a:schemeClr val="accent3"/>
                </a:solidFill>
              </a:rPr>
              <a:t>Teşekkürler</a:t>
            </a:r>
            <a:br>
              <a:rPr lang="tr-TR" dirty="0">
                <a:solidFill>
                  <a:schemeClr val="accent3"/>
                </a:solidFill>
              </a:rPr>
            </a:br>
            <a:r>
              <a:rPr lang="tr-TR" sz="1400" b="0" dirty="0">
                <a:solidFill>
                  <a:schemeClr val="accent3"/>
                </a:solidFill>
              </a:rPr>
              <a:t>Detaylı sorularınız ve geri bildirimleriniz için sunumun </a:t>
            </a:r>
            <a:r>
              <a:rPr lang="tr-TR" sz="1400" b="0">
                <a:solidFill>
                  <a:schemeClr val="accent3"/>
                </a:solidFill>
              </a:rPr>
              <a:t>ardından hazırız.</a:t>
            </a:r>
            <a:endParaRPr sz="1400" b="0"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83">
          <a:extLst>
            <a:ext uri="{FF2B5EF4-FFF2-40B4-BE49-F238E27FC236}">
              <a16:creationId xmlns:a16="http://schemas.microsoft.com/office/drawing/2014/main" id="{BEAFA58B-0E8F-F43D-276D-1680CBAAE075}"/>
            </a:ext>
          </a:extLst>
        </p:cNvPr>
        <p:cNvGrpSpPr/>
        <p:nvPr/>
      </p:nvGrpSpPr>
      <p:grpSpPr>
        <a:xfrm>
          <a:off x="0" y="0"/>
          <a:ext cx="0" cy="0"/>
          <a:chOff x="0" y="0"/>
          <a:chExt cx="0" cy="0"/>
        </a:xfrm>
      </p:grpSpPr>
      <p:sp>
        <p:nvSpPr>
          <p:cNvPr id="2284" name="Google Shape;2284;p40">
            <a:extLst>
              <a:ext uri="{FF2B5EF4-FFF2-40B4-BE49-F238E27FC236}">
                <a16:creationId xmlns:a16="http://schemas.microsoft.com/office/drawing/2014/main" id="{65E7314B-D05E-238C-61EB-4A7C18282E85}"/>
              </a:ext>
            </a:extLst>
          </p:cNvPr>
          <p:cNvSpPr txBox="1">
            <a:spLocks noGrp="1"/>
          </p:cNvSpPr>
          <p:nvPr>
            <p:ph type="title"/>
          </p:nvPr>
        </p:nvSpPr>
        <p:spPr>
          <a:xfrm>
            <a:off x="720000" y="540000"/>
            <a:ext cx="7704000" cy="477600"/>
          </a:xfrm>
          <a:prstGeom prst="rect">
            <a:avLst/>
          </a:prstGeom>
        </p:spPr>
        <p:txBody>
          <a:bodyPr spcFirstLastPara="1" wrap="square" lIns="91425" tIns="91425" rIns="91425" bIns="91425" anchor="t" anchorCtr="0">
            <a:noAutofit/>
          </a:bodyPr>
          <a:lstStyle/>
          <a:p>
            <a:pPr marL="0" indent="0">
              <a:buSzPts val="1100"/>
            </a:pPr>
            <a:r>
              <a:rPr lang="tr-TR" sz="3200" dirty="0"/>
              <a:t>Çağrıya Uygunluk</a:t>
            </a:r>
          </a:p>
        </p:txBody>
      </p:sp>
      <p:sp>
        <p:nvSpPr>
          <p:cNvPr id="2286" name="Google Shape;2286;p40">
            <a:extLst>
              <a:ext uri="{FF2B5EF4-FFF2-40B4-BE49-F238E27FC236}">
                <a16:creationId xmlns:a16="http://schemas.microsoft.com/office/drawing/2014/main" id="{0AD62B60-2599-EDDE-3D29-E56C50711479}"/>
              </a:ext>
            </a:extLst>
          </p:cNvPr>
          <p:cNvSpPr txBox="1"/>
          <p:nvPr/>
        </p:nvSpPr>
        <p:spPr>
          <a:xfrm>
            <a:off x="1219200" y="1249571"/>
            <a:ext cx="6532880" cy="3353929"/>
          </a:xfrm>
          <a:prstGeom prst="rect">
            <a:avLst/>
          </a:prstGeom>
          <a:noFill/>
          <a:ln>
            <a:noFill/>
          </a:ln>
        </p:spPr>
        <p:txBody>
          <a:bodyPr spcFirstLastPara="1" wrap="square" lIns="91425" tIns="91425" rIns="0" bIns="91425" anchor="t" anchorCtr="0">
            <a:noAutofit/>
          </a:bodyPr>
          <a:lstStyle/>
          <a:p>
            <a:pPr marL="285750" lvl="0" indent="-285750" algn="l" rtl="0">
              <a:lnSpc>
                <a:spcPct val="115000"/>
              </a:lnSpc>
              <a:spcBef>
                <a:spcPts val="0"/>
              </a:spcBef>
              <a:spcAft>
                <a:spcPts val="0"/>
              </a:spcAft>
              <a:buFont typeface="Arial" panose="020B0604020202020204" pitchFamily="34" charset="0"/>
              <a:buChar char="•"/>
            </a:pPr>
            <a:r>
              <a:rPr lang="tr-TR" dirty="0">
                <a:solidFill>
                  <a:schemeClr val="dk1"/>
                </a:solidFill>
                <a:latin typeface="Hind"/>
                <a:ea typeface="Hind"/>
                <a:cs typeface="Hind"/>
                <a:sym typeface="Hind"/>
              </a:rPr>
              <a:t>1507 Programı’nın amacı, KOBİ'lerin Ar-</a:t>
            </a:r>
            <a:r>
              <a:rPr lang="tr-TR" dirty="0" err="1">
                <a:solidFill>
                  <a:schemeClr val="dk1"/>
                </a:solidFill>
                <a:latin typeface="Hind"/>
                <a:ea typeface="Hind"/>
                <a:cs typeface="Hind"/>
                <a:sym typeface="Hind"/>
              </a:rPr>
              <a:t>Ge</a:t>
            </a:r>
            <a:r>
              <a:rPr lang="tr-TR" dirty="0">
                <a:solidFill>
                  <a:schemeClr val="dk1"/>
                </a:solidFill>
                <a:latin typeface="Hind"/>
                <a:ea typeface="Hind"/>
                <a:cs typeface="Hind"/>
                <a:sym typeface="Hind"/>
              </a:rPr>
              <a:t> yapma yetkinliklerini artırmak ve </a:t>
            </a:r>
            <a:r>
              <a:rPr lang="tr-TR" dirty="0">
                <a:solidFill>
                  <a:schemeClr val="dk1"/>
                </a:solidFill>
                <a:latin typeface="Hind" panose="02000000000000000000" pitchFamily="2" charset="-94"/>
                <a:ea typeface="Hind"/>
                <a:cs typeface="Hind" panose="02000000000000000000" pitchFamily="2" charset="-94"/>
                <a:sym typeface="Hind"/>
              </a:rPr>
              <a:t>ticarileşebilir ürün geliştirmelerini sağlamaktır.</a:t>
            </a:r>
          </a:p>
          <a:p>
            <a:pPr marL="285750" lvl="0" indent="-285750">
              <a:lnSpc>
                <a:spcPct val="115000"/>
              </a:lnSpc>
              <a:buFont typeface="Arial" panose="020B0604020202020204" pitchFamily="34" charset="0"/>
              <a:buChar char="•"/>
            </a:pPr>
            <a:r>
              <a:rPr lang="tr-TR" dirty="0">
                <a:solidFill>
                  <a:schemeClr val="dk1"/>
                </a:solidFill>
                <a:latin typeface="Hind"/>
                <a:cs typeface="Hind"/>
              </a:rPr>
              <a:t>Projemiz, kapasitif yüklerin yönetimi gibi endüstride karşılaşılan temel bir probleme çözüm sunmaktadır. Bu alan, enerji tüketiminin ve güç kalitesinin yönetimi açısından kritik öneme sahiptir.</a:t>
            </a:r>
            <a:endParaRPr lang="tr-TR" dirty="0">
              <a:solidFill>
                <a:schemeClr val="dk1"/>
              </a:solidFill>
              <a:latin typeface="Hind"/>
              <a:cs typeface="Hind"/>
              <a:sym typeface="Hind"/>
            </a:endParaRPr>
          </a:p>
          <a:p>
            <a:pPr marL="285750" lvl="0" indent="-285750">
              <a:lnSpc>
                <a:spcPct val="115000"/>
              </a:lnSpc>
              <a:buFont typeface="Arial" panose="020B0604020202020204" pitchFamily="34" charset="0"/>
              <a:buChar char="•"/>
            </a:pPr>
            <a:r>
              <a:rPr lang="tr-TR" dirty="0">
                <a:solidFill>
                  <a:schemeClr val="dk1"/>
                </a:solidFill>
                <a:latin typeface="Hind"/>
                <a:cs typeface="Hind"/>
              </a:rPr>
              <a:t>Geliştirdiğimiz ürün, </a:t>
            </a:r>
            <a:r>
              <a:rPr lang="tr-TR" b="1" dirty="0">
                <a:solidFill>
                  <a:schemeClr val="dk1"/>
                </a:solidFill>
                <a:latin typeface="Hind"/>
                <a:cs typeface="Hind"/>
              </a:rPr>
              <a:t>aşırı akım, aşırı gerilim, THD, sıcaklık </a:t>
            </a:r>
            <a:r>
              <a:rPr lang="tr-TR" dirty="0">
                <a:solidFill>
                  <a:schemeClr val="dk1"/>
                </a:solidFill>
                <a:latin typeface="Hind"/>
                <a:cs typeface="Hind"/>
              </a:rPr>
              <a:t>gibi parametrelere karşı akıllı koruma sağlayarak sistem güvenliğini artırmakta ve tristör arızalarını %80-90 azaltmayı hedeflemektedir. Bu, hem enerji verimliliği sağlamakta hem de ithalatı azaltıcı etkisiyle stratejik fayda sunmaktadır</a:t>
            </a:r>
          </a:p>
          <a:p>
            <a:pPr marL="285750" lvl="0" indent="-285750">
              <a:lnSpc>
                <a:spcPct val="115000"/>
              </a:lnSpc>
              <a:buFont typeface="Arial" panose="020B0604020202020204" pitchFamily="34" charset="0"/>
              <a:buChar char="•"/>
            </a:pPr>
            <a:r>
              <a:rPr lang="tr-TR" dirty="0">
                <a:solidFill>
                  <a:schemeClr val="dk1"/>
                </a:solidFill>
                <a:latin typeface="Hind"/>
                <a:cs typeface="Hind"/>
              </a:rPr>
              <a:t>Geliştirdiğimiz ürün, yüksek teknoloji içeriği ve yerli mühendislik katkısıyla dışa bağımlılığı azaltacak şekilde özgün olarak tasarlanmıştır.</a:t>
            </a:r>
            <a:endParaRPr lang="tr-TR" dirty="0">
              <a:solidFill>
                <a:schemeClr val="dk1"/>
              </a:solidFill>
              <a:latin typeface="Hind"/>
              <a:cs typeface="Hind"/>
              <a:sym typeface="Hind"/>
            </a:endParaRPr>
          </a:p>
        </p:txBody>
      </p:sp>
    </p:spTree>
    <p:extLst>
      <p:ext uri="{BB962C8B-B14F-4D97-AF65-F5344CB8AC3E}">
        <p14:creationId xmlns:p14="http://schemas.microsoft.com/office/powerpoint/2010/main" val="12365708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292"/>
        <p:cNvGrpSpPr/>
        <p:nvPr/>
      </p:nvGrpSpPr>
      <p:grpSpPr>
        <a:xfrm>
          <a:off x="0" y="0"/>
          <a:ext cx="0" cy="0"/>
          <a:chOff x="0" y="0"/>
          <a:chExt cx="0" cy="0"/>
        </a:xfrm>
      </p:grpSpPr>
      <p:sp>
        <p:nvSpPr>
          <p:cNvPr id="2293" name="Google Shape;2293;p41"/>
          <p:cNvSpPr txBox="1">
            <a:spLocks noGrp="1"/>
          </p:cNvSpPr>
          <p:nvPr>
            <p:ph type="title"/>
          </p:nvPr>
        </p:nvSpPr>
        <p:spPr>
          <a:xfrm>
            <a:off x="1879600" y="540000"/>
            <a:ext cx="5315300" cy="477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tr-TR" dirty="0">
                <a:solidFill>
                  <a:schemeClr val="dk1"/>
                </a:solidFill>
              </a:rPr>
              <a:t>Projenin Amacı ve Hedefi</a:t>
            </a:r>
            <a:endParaRPr dirty="0">
              <a:solidFill>
                <a:schemeClr val="dk1"/>
              </a:solidFill>
            </a:endParaRPr>
          </a:p>
        </p:txBody>
      </p:sp>
      <p:sp>
        <p:nvSpPr>
          <p:cNvPr id="2302" name="Google Shape;2302;p41"/>
          <p:cNvSpPr txBox="1">
            <a:spLocks noGrp="1"/>
          </p:cNvSpPr>
          <p:nvPr>
            <p:ph type="subTitle" idx="9"/>
          </p:nvPr>
        </p:nvSpPr>
        <p:spPr>
          <a:xfrm>
            <a:off x="614675" y="2250362"/>
            <a:ext cx="2893700" cy="642775"/>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tr-TR" sz="1800" dirty="0"/>
              <a:t>Projenin Genel Amacı</a:t>
            </a:r>
            <a:endParaRPr sz="1800" dirty="0"/>
          </a:p>
        </p:txBody>
      </p:sp>
      <p:sp>
        <p:nvSpPr>
          <p:cNvPr id="2303" name="Google Shape;2303;p41"/>
          <p:cNvSpPr txBox="1">
            <a:spLocks noGrp="1"/>
          </p:cNvSpPr>
          <p:nvPr>
            <p:ph type="subTitle" idx="13"/>
          </p:nvPr>
        </p:nvSpPr>
        <p:spPr>
          <a:xfrm>
            <a:off x="530748" y="2789111"/>
            <a:ext cx="5215081" cy="501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tr-TR" sz="1800" dirty="0"/>
              <a:t>Proje ile Çözülmesi Amaçlanan Problem</a:t>
            </a:r>
            <a:endParaRPr sz="1800" dirty="0">
              <a:solidFill>
                <a:schemeClr val="dk1"/>
              </a:solidFill>
            </a:endParaRPr>
          </a:p>
        </p:txBody>
      </p:sp>
      <p:sp>
        <p:nvSpPr>
          <p:cNvPr id="2304" name="Google Shape;2304;p41"/>
          <p:cNvSpPr txBox="1">
            <a:spLocks noGrp="1"/>
          </p:cNvSpPr>
          <p:nvPr>
            <p:ph type="subTitle" idx="14"/>
          </p:nvPr>
        </p:nvSpPr>
        <p:spPr>
          <a:xfrm>
            <a:off x="676836" y="3355686"/>
            <a:ext cx="2027132" cy="338055"/>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tr-TR" sz="1800" dirty="0"/>
              <a:t>Projenin Çıktısı</a:t>
            </a:r>
            <a:endParaRPr sz="1800" dirty="0">
              <a:solidFill>
                <a:schemeClr val="dk1"/>
              </a:solidFill>
            </a:endParaRPr>
          </a:p>
        </p:txBody>
      </p:sp>
      <p:pic>
        <p:nvPicPr>
          <p:cNvPr id="2306" name="Google Shape;2306;p41"/>
          <p:cNvPicPr preferRelativeResize="0">
            <a:picLocks noGrp="1"/>
          </p:cNvPicPr>
          <p:nvPr>
            <p:ph type="pic" idx="16"/>
          </p:nvPr>
        </p:nvPicPr>
        <p:blipFill rotWithShape="1">
          <a:blip r:embed="rId3">
            <a:alphaModFix/>
          </a:blip>
          <a:srcRect l="36154" r="9624" b="7330"/>
          <a:stretch/>
        </p:blipFill>
        <p:spPr>
          <a:xfrm>
            <a:off x="5844900" y="1359600"/>
            <a:ext cx="2579101" cy="2937399"/>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283">
          <a:extLst>
            <a:ext uri="{FF2B5EF4-FFF2-40B4-BE49-F238E27FC236}">
              <a16:creationId xmlns:a16="http://schemas.microsoft.com/office/drawing/2014/main" id="{034AB0B9-1C11-28F9-9C16-6822B0AB0DD1}"/>
            </a:ext>
          </a:extLst>
        </p:cNvPr>
        <p:cNvGrpSpPr/>
        <p:nvPr/>
      </p:nvGrpSpPr>
      <p:grpSpPr>
        <a:xfrm>
          <a:off x="0" y="0"/>
          <a:ext cx="0" cy="0"/>
          <a:chOff x="0" y="0"/>
          <a:chExt cx="0" cy="0"/>
        </a:xfrm>
      </p:grpSpPr>
      <p:sp>
        <p:nvSpPr>
          <p:cNvPr id="2284" name="Google Shape;2284;p40">
            <a:extLst>
              <a:ext uri="{FF2B5EF4-FFF2-40B4-BE49-F238E27FC236}">
                <a16:creationId xmlns:a16="http://schemas.microsoft.com/office/drawing/2014/main" id="{AB5EF43C-7EAD-989D-1D46-528763D301B9}"/>
              </a:ext>
            </a:extLst>
          </p:cNvPr>
          <p:cNvSpPr txBox="1">
            <a:spLocks noGrp="1"/>
          </p:cNvSpPr>
          <p:nvPr>
            <p:ph type="title"/>
          </p:nvPr>
        </p:nvSpPr>
        <p:spPr>
          <a:xfrm>
            <a:off x="720000" y="540000"/>
            <a:ext cx="7704000" cy="477600"/>
          </a:xfrm>
          <a:prstGeom prst="rect">
            <a:avLst/>
          </a:prstGeom>
        </p:spPr>
        <p:txBody>
          <a:bodyPr spcFirstLastPara="1" wrap="square" lIns="91425" tIns="91425" rIns="91425" bIns="91425" anchor="t" anchorCtr="0">
            <a:noAutofit/>
          </a:bodyPr>
          <a:lstStyle/>
          <a:p>
            <a:pPr marL="0" indent="0">
              <a:buSzPts val="1100"/>
            </a:pPr>
            <a:r>
              <a:rPr lang="tr-TR" sz="3200" dirty="0"/>
              <a:t>Projenin Genel Amacı</a:t>
            </a:r>
          </a:p>
        </p:txBody>
      </p:sp>
      <p:sp>
        <p:nvSpPr>
          <p:cNvPr id="2286" name="Google Shape;2286;p40">
            <a:extLst>
              <a:ext uri="{FF2B5EF4-FFF2-40B4-BE49-F238E27FC236}">
                <a16:creationId xmlns:a16="http://schemas.microsoft.com/office/drawing/2014/main" id="{C7120B46-FD9A-7545-C0F0-B91AF856E503}"/>
              </a:ext>
            </a:extLst>
          </p:cNvPr>
          <p:cNvSpPr txBox="1"/>
          <p:nvPr/>
        </p:nvSpPr>
        <p:spPr>
          <a:xfrm>
            <a:off x="1204332" y="1539503"/>
            <a:ext cx="6532880" cy="2644357"/>
          </a:xfrm>
          <a:prstGeom prst="rect">
            <a:avLst/>
          </a:prstGeom>
          <a:noFill/>
          <a:ln>
            <a:noFill/>
          </a:ln>
        </p:spPr>
        <p:txBody>
          <a:bodyPr spcFirstLastPara="1" wrap="square" lIns="91425" tIns="91425" rIns="0" bIns="91425" anchor="t" anchorCtr="0">
            <a:noAutofit/>
          </a:bodyPr>
          <a:lstStyle/>
          <a:p>
            <a:pPr marL="285750" lvl="0" indent="-285750">
              <a:lnSpc>
                <a:spcPct val="115000"/>
              </a:lnSpc>
              <a:buFont typeface="Arial" panose="020B0604020202020204" pitchFamily="34" charset="0"/>
              <a:buChar char="•"/>
            </a:pPr>
            <a:r>
              <a:rPr lang="tr-TR" dirty="0">
                <a:solidFill>
                  <a:schemeClr val="dk1"/>
                </a:solidFill>
                <a:latin typeface="Hind"/>
                <a:cs typeface="Hind"/>
              </a:rPr>
              <a:t>Kapasitif yüklerin anahtarlanmasına yönelik mevcut ürünleri teknolojik olarak yenileyerek; akım, gerilim, THD ve sıcaklık gibi kritik parametrelere karşı gelişmiş koruma sağlayan, modüler mimariye sahip, </a:t>
            </a:r>
            <a:r>
              <a:rPr lang="tr-TR" dirty="0" err="1">
                <a:solidFill>
                  <a:schemeClr val="dk1"/>
                </a:solidFill>
                <a:latin typeface="Hind"/>
                <a:cs typeface="Hind"/>
              </a:rPr>
              <a:t>IoT</a:t>
            </a:r>
            <a:r>
              <a:rPr lang="tr-TR" dirty="0">
                <a:solidFill>
                  <a:schemeClr val="dk1"/>
                </a:solidFill>
                <a:latin typeface="Hind"/>
                <a:cs typeface="Hind"/>
              </a:rPr>
              <a:t> tabanlı uzaktan izleme ve haberleşme özellikleriyle donatılmış, daha güvenilir, daha verimli ve yüksek performanslı yeni nesil bir akıllı tristör modülü geliştirmektir.</a:t>
            </a:r>
            <a:endParaRPr dirty="0">
              <a:solidFill>
                <a:schemeClr val="dk1"/>
              </a:solidFill>
              <a:latin typeface="Hind"/>
              <a:cs typeface="Hind"/>
              <a:sym typeface="Hind"/>
            </a:endParaRPr>
          </a:p>
        </p:txBody>
      </p:sp>
    </p:spTree>
    <p:extLst>
      <p:ext uri="{BB962C8B-B14F-4D97-AF65-F5344CB8AC3E}">
        <p14:creationId xmlns:p14="http://schemas.microsoft.com/office/powerpoint/2010/main" val="39257270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283">
          <a:extLst>
            <a:ext uri="{FF2B5EF4-FFF2-40B4-BE49-F238E27FC236}">
              <a16:creationId xmlns:a16="http://schemas.microsoft.com/office/drawing/2014/main" id="{15658259-28A1-EC9B-97D4-C697640D9832}"/>
            </a:ext>
          </a:extLst>
        </p:cNvPr>
        <p:cNvGrpSpPr/>
        <p:nvPr/>
      </p:nvGrpSpPr>
      <p:grpSpPr>
        <a:xfrm>
          <a:off x="0" y="0"/>
          <a:ext cx="0" cy="0"/>
          <a:chOff x="0" y="0"/>
          <a:chExt cx="0" cy="0"/>
        </a:xfrm>
      </p:grpSpPr>
      <p:sp>
        <p:nvSpPr>
          <p:cNvPr id="2284" name="Google Shape;2284;p40">
            <a:extLst>
              <a:ext uri="{FF2B5EF4-FFF2-40B4-BE49-F238E27FC236}">
                <a16:creationId xmlns:a16="http://schemas.microsoft.com/office/drawing/2014/main" id="{D390DE8B-4164-69DC-2089-33BBA7565DD3}"/>
              </a:ext>
            </a:extLst>
          </p:cNvPr>
          <p:cNvSpPr txBox="1">
            <a:spLocks noGrp="1"/>
          </p:cNvSpPr>
          <p:nvPr>
            <p:ph type="title"/>
          </p:nvPr>
        </p:nvSpPr>
        <p:spPr>
          <a:xfrm>
            <a:off x="579864" y="658946"/>
            <a:ext cx="7769795" cy="477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tr-TR" sz="2600" dirty="0"/>
              <a:t>Proje ile Çözülmesi Amaçlanan Problem</a:t>
            </a:r>
            <a:endParaRPr lang="tr-TR" sz="2600" dirty="0">
              <a:solidFill>
                <a:schemeClr val="dk1"/>
              </a:solidFill>
            </a:endParaRPr>
          </a:p>
        </p:txBody>
      </p:sp>
      <p:sp>
        <p:nvSpPr>
          <p:cNvPr id="2286" name="Google Shape;2286;p40">
            <a:extLst>
              <a:ext uri="{FF2B5EF4-FFF2-40B4-BE49-F238E27FC236}">
                <a16:creationId xmlns:a16="http://schemas.microsoft.com/office/drawing/2014/main" id="{5A6459F0-3E3F-FB31-F6AF-D3725A7776ED}"/>
              </a:ext>
            </a:extLst>
          </p:cNvPr>
          <p:cNvSpPr txBox="1"/>
          <p:nvPr/>
        </p:nvSpPr>
        <p:spPr>
          <a:xfrm>
            <a:off x="1272662" y="1688186"/>
            <a:ext cx="6532880" cy="2644357"/>
          </a:xfrm>
          <a:prstGeom prst="rect">
            <a:avLst/>
          </a:prstGeom>
          <a:noFill/>
          <a:ln>
            <a:noFill/>
          </a:ln>
        </p:spPr>
        <p:txBody>
          <a:bodyPr spcFirstLastPara="1" wrap="square" lIns="91425" tIns="91425" rIns="0" bIns="91425" anchor="t" anchorCtr="0">
            <a:noAutofit/>
          </a:bodyPr>
          <a:lstStyle/>
          <a:p>
            <a:pPr marL="285750" lvl="0" indent="-285750">
              <a:lnSpc>
                <a:spcPct val="115000"/>
              </a:lnSpc>
              <a:buFont typeface="Arial" panose="020B0604020202020204" pitchFamily="34" charset="0"/>
              <a:buChar char="•"/>
            </a:pPr>
            <a:r>
              <a:rPr lang="tr-TR" dirty="0">
                <a:solidFill>
                  <a:schemeClr val="dk1"/>
                </a:solidFill>
                <a:latin typeface="Hind"/>
                <a:cs typeface="Hind"/>
              </a:rPr>
              <a:t>Bu projenin temel amacı, kapasitif yüklerin anahtarlanmasında kullanılan mevcut tristör modüllerinin karşılaştığı teknik sınırlamaları ortadan kaldırmak ve daha güvenilir, verimli bir çözüm sunmaktır. Mevcut </a:t>
            </a:r>
            <a:r>
              <a:rPr lang="tr-TR" dirty="0" err="1">
                <a:solidFill>
                  <a:schemeClr val="dk1"/>
                </a:solidFill>
                <a:latin typeface="Hind"/>
                <a:cs typeface="Hind"/>
              </a:rPr>
              <a:t>tristörlü</a:t>
            </a:r>
            <a:r>
              <a:rPr lang="tr-TR" dirty="0">
                <a:solidFill>
                  <a:schemeClr val="dk1"/>
                </a:solidFill>
                <a:latin typeface="Hind"/>
                <a:cs typeface="Hind"/>
              </a:rPr>
              <a:t> sistemler, geleneksel kontaktörlere kıyasla sıfır geçiş anahtarlama özelliği sayesinde daha hızlı ve aşınmasız çalışır. Ancak, şebeke dalgalanmaları, harmonik bozulmalar, aşırı akım ve termal stres gibi durumlarda yetersiz koruma fonksiyonları nedeniyle sık arızalar yaşanmaktadır. Bu da bakım maliyetlerini artırmakta ve sistem güvenilirliğini düşürmektedir. Proje kapsamında geliştirilecek yeni nesil akıllı tristör modülü, bu sorunları çözmek için gelişmiş koruma ve izleme özellikleriyle donatılacaktır.</a:t>
            </a:r>
            <a:endParaRPr dirty="0">
              <a:solidFill>
                <a:schemeClr val="dk1"/>
              </a:solidFill>
              <a:latin typeface="Hind"/>
              <a:cs typeface="Hind"/>
              <a:sym typeface="Hind"/>
            </a:endParaRPr>
          </a:p>
        </p:txBody>
      </p:sp>
    </p:spTree>
    <p:extLst>
      <p:ext uri="{BB962C8B-B14F-4D97-AF65-F5344CB8AC3E}">
        <p14:creationId xmlns:p14="http://schemas.microsoft.com/office/powerpoint/2010/main" val="39635243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94707E7D-8C12-B03D-A49D-6976A76D31E0}"/>
              </a:ext>
            </a:extLst>
          </p:cNvPr>
          <p:cNvSpPr>
            <a:spLocks noGrp="1"/>
          </p:cNvSpPr>
          <p:nvPr>
            <p:ph type="title"/>
          </p:nvPr>
        </p:nvSpPr>
        <p:spPr>
          <a:xfrm>
            <a:off x="-1" y="408381"/>
            <a:ext cx="9143999" cy="477600"/>
          </a:xfrm>
        </p:spPr>
        <p:txBody>
          <a:bodyPr/>
          <a:lstStyle/>
          <a:p>
            <a:r>
              <a:rPr lang="tr-TR" dirty="0"/>
              <a:t> Performans ve Güvenlik Karşılaştırması</a:t>
            </a:r>
          </a:p>
        </p:txBody>
      </p:sp>
      <p:graphicFrame>
        <p:nvGraphicFramePr>
          <p:cNvPr id="5" name="Tablo 4">
            <a:extLst>
              <a:ext uri="{FF2B5EF4-FFF2-40B4-BE49-F238E27FC236}">
                <a16:creationId xmlns:a16="http://schemas.microsoft.com/office/drawing/2014/main" id="{49E15046-AB97-BEE2-A7B7-E767444BE0BF}"/>
              </a:ext>
            </a:extLst>
          </p:cNvPr>
          <p:cNvGraphicFramePr>
            <a:graphicFrameLocks noGrp="1"/>
          </p:cNvGraphicFramePr>
          <p:nvPr>
            <p:extLst>
              <p:ext uri="{D42A27DB-BD31-4B8C-83A1-F6EECF244321}">
                <p14:modId xmlns:p14="http://schemas.microsoft.com/office/powerpoint/2010/main" val="3290711163"/>
              </p:ext>
            </p:extLst>
          </p:nvPr>
        </p:nvGraphicFramePr>
        <p:xfrm>
          <a:off x="682117" y="1142191"/>
          <a:ext cx="7779764" cy="3528060"/>
        </p:xfrm>
        <a:graphic>
          <a:graphicData uri="http://schemas.openxmlformats.org/drawingml/2006/table">
            <a:tbl>
              <a:tblPr firstRow="1" bandRow="1">
                <a:tableStyleId>{69CF1AB2-1976-4502-BF36-3FF5EA218861}</a:tableStyleId>
              </a:tblPr>
              <a:tblGrid>
                <a:gridCol w="1475945">
                  <a:extLst>
                    <a:ext uri="{9D8B030D-6E8A-4147-A177-3AD203B41FA5}">
                      <a16:colId xmlns:a16="http://schemas.microsoft.com/office/drawing/2014/main" val="1742327655"/>
                    </a:ext>
                  </a:extLst>
                </a:gridCol>
                <a:gridCol w="2783443">
                  <a:extLst>
                    <a:ext uri="{9D8B030D-6E8A-4147-A177-3AD203B41FA5}">
                      <a16:colId xmlns:a16="http://schemas.microsoft.com/office/drawing/2014/main" val="962477584"/>
                    </a:ext>
                  </a:extLst>
                </a:gridCol>
                <a:gridCol w="3520376">
                  <a:extLst>
                    <a:ext uri="{9D8B030D-6E8A-4147-A177-3AD203B41FA5}">
                      <a16:colId xmlns:a16="http://schemas.microsoft.com/office/drawing/2014/main" val="1175448051"/>
                    </a:ext>
                  </a:extLst>
                </a:gridCol>
              </a:tblGrid>
              <a:tr h="402875">
                <a:tc>
                  <a:txBody>
                    <a:bodyPr/>
                    <a:lstStyle/>
                    <a:p>
                      <a:pPr lvl="0" algn="l">
                        <a:lnSpc>
                          <a:spcPct val="150000"/>
                        </a:lnSpc>
                      </a:pPr>
                      <a:r>
                        <a:rPr lang="tr-TR" sz="1000" b="0" u="none" strike="noStrike" cap="none" dirty="0">
                          <a:solidFill>
                            <a:schemeClr val="dk1"/>
                          </a:solidFill>
                          <a:sym typeface="Arial"/>
                        </a:rPr>
                        <a:t>Özellik</a:t>
                      </a:r>
                      <a:endParaRPr lang="tr-TR" sz="1000" b="0" i="0" u="none" strike="noStrike" cap="none" dirty="0">
                        <a:solidFill>
                          <a:schemeClr val="dk1"/>
                        </a:solidFill>
                        <a:latin typeface="Hind"/>
                        <a:cs typeface="Hind"/>
                        <a:sym typeface="Arial"/>
                      </a:endParaRPr>
                    </a:p>
                  </a:txBody>
                  <a:tcPr/>
                </a:tc>
                <a:tc>
                  <a:txBody>
                    <a:bodyPr/>
                    <a:lstStyle/>
                    <a:p>
                      <a:pPr marR="0" lvl="0" algn="ctr" rtl="0">
                        <a:lnSpc>
                          <a:spcPct val="100000"/>
                        </a:lnSpc>
                        <a:spcBef>
                          <a:spcPts val="0"/>
                        </a:spcBef>
                        <a:spcAft>
                          <a:spcPts val="0"/>
                        </a:spcAft>
                        <a:buClr>
                          <a:srgbClr val="000000"/>
                        </a:buClr>
                        <a:buFont typeface="Arial"/>
                        <a:buNone/>
                      </a:pPr>
                      <a:r>
                        <a:rPr lang="tr-TR" sz="1400" b="1" u="none" strike="noStrike" cap="none" dirty="0">
                          <a:solidFill>
                            <a:schemeClr val="dk1"/>
                          </a:solidFill>
                          <a:sym typeface="Arial"/>
                        </a:rPr>
                        <a:t>Mevcut </a:t>
                      </a:r>
                      <a:r>
                        <a:rPr lang="tr-TR" sz="1400" b="1" u="none" strike="noStrike" cap="none" dirty="0" err="1">
                          <a:solidFill>
                            <a:schemeClr val="dk1"/>
                          </a:solidFill>
                          <a:sym typeface="Arial"/>
                        </a:rPr>
                        <a:t>Tristörlü</a:t>
                      </a:r>
                      <a:r>
                        <a:rPr lang="tr-TR" sz="1400" b="1" u="none" strike="noStrike" cap="none" dirty="0">
                          <a:solidFill>
                            <a:schemeClr val="dk1"/>
                          </a:solidFill>
                          <a:sym typeface="Arial"/>
                        </a:rPr>
                        <a:t> Modülü</a:t>
                      </a:r>
                      <a:endParaRPr lang="tr-TR" sz="1400" b="1" i="0" u="none" strike="noStrike" cap="none" dirty="0">
                        <a:solidFill>
                          <a:schemeClr val="dk1"/>
                        </a:solidFill>
                        <a:latin typeface="Hind"/>
                        <a:cs typeface="Hind"/>
                        <a:sym typeface="Arial"/>
                      </a:endParaRPr>
                    </a:p>
                  </a:txBody>
                  <a:tcPr marL="95250" marR="95250" marT="95250" marB="95250" anchor="ctr"/>
                </a:tc>
                <a:tc>
                  <a:txBody>
                    <a:bodyPr/>
                    <a:lstStyle/>
                    <a:p>
                      <a:pPr algn="ctr">
                        <a:buNone/>
                      </a:pPr>
                      <a:r>
                        <a:rPr lang="tr-TR" sz="1400" b="1" u="none" strike="noStrike" cap="none" dirty="0">
                          <a:solidFill>
                            <a:schemeClr val="dk1"/>
                          </a:solidFill>
                          <a:sym typeface="Arial"/>
                        </a:rPr>
                        <a:t>Akıllı Tristör Modülü</a:t>
                      </a:r>
                      <a:endParaRPr lang="tr-TR" sz="1400" b="1" i="0" u="none" strike="noStrike" cap="none" dirty="0">
                        <a:solidFill>
                          <a:schemeClr val="dk1"/>
                        </a:solidFill>
                        <a:latin typeface="Hind"/>
                        <a:cs typeface="Hind"/>
                        <a:sym typeface="Arial"/>
                      </a:endParaRPr>
                    </a:p>
                  </a:txBody>
                  <a:tcPr marL="95250" marR="95250" marT="95250" marB="95250" anchor="ctr"/>
                </a:tc>
                <a:extLst>
                  <a:ext uri="{0D108BD9-81ED-4DB2-BD59-A6C34878D82A}">
                    <a16:rowId xmlns:a16="http://schemas.microsoft.com/office/drawing/2014/main" val="4114156130"/>
                  </a:ext>
                </a:extLst>
              </a:tr>
              <a:tr h="453708">
                <a:tc>
                  <a:txBody>
                    <a:bodyPr/>
                    <a:lstStyle/>
                    <a:p>
                      <a:pPr>
                        <a:buNone/>
                      </a:pPr>
                      <a:r>
                        <a:rPr lang="tr-TR" sz="1000" b="0" u="none" strike="noStrike" cap="none" dirty="0">
                          <a:solidFill>
                            <a:schemeClr val="dk1"/>
                          </a:solidFill>
                          <a:sym typeface="Arial"/>
                        </a:rPr>
                        <a:t>Anahtarlama Tekniği</a:t>
                      </a:r>
                      <a:endParaRPr lang="tr-TR" sz="1000" b="0" i="0" u="none" strike="noStrike" cap="none" dirty="0">
                        <a:solidFill>
                          <a:schemeClr val="dk1"/>
                        </a:solidFill>
                        <a:latin typeface="Hind"/>
                        <a:cs typeface="Hind"/>
                        <a:sym typeface="Arial"/>
                      </a:endParaRPr>
                    </a:p>
                  </a:txBody>
                  <a:tcPr marR="95250" marT="95250" marB="95250" anchor="ctr"/>
                </a:tc>
                <a:tc>
                  <a:txBody>
                    <a:bodyPr/>
                    <a:lstStyle/>
                    <a:p>
                      <a:pPr marR="0" algn="l" rtl="0">
                        <a:lnSpc>
                          <a:spcPct val="100000"/>
                        </a:lnSpc>
                        <a:spcBef>
                          <a:spcPts val="0"/>
                        </a:spcBef>
                        <a:spcAft>
                          <a:spcPts val="0"/>
                        </a:spcAft>
                        <a:buClr>
                          <a:srgbClr val="000000"/>
                        </a:buClr>
                        <a:buFont typeface="Arial"/>
                        <a:buNone/>
                      </a:pPr>
                      <a:r>
                        <a:rPr lang="tr-TR" sz="1000" b="0" u="none" strike="noStrike" cap="none" dirty="0">
                          <a:solidFill>
                            <a:schemeClr val="dk1"/>
                          </a:solidFill>
                          <a:sym typeface="Arial"/>
                        </a:rPr>
                        <a:t>Sıfır geçiş anahtarlama yapar, kontaktörlere göre daha iyi performans sunar.</a:t>
                      </a:r>
                      <a:endParaRPr lang="tr-TR" sz="1000" b="0" i="0" u="none" strike="noStrike" cap="none" dirty="0">
                        <a:solidFill>
                          <a:schemeClr val="dk1"/>
                        </a:solidFill>
                        <a:latin typeface="Hind"/>
                        <a:cs typeface="Hind"/>
                        <a:sym typeface="Arial"/>
                      </a:endParaRPr>
                    </a:p>
                  </a:txBody>
                  <a:tcPr marL="95250" marR="95250" marT="95250" marB="95250" anchor="ctr"/>
                </a:tc>
                <a:tc>
                  <a:txBody>
                    <a:bodyPr/>
                    <a:lstStyle/>
                    <a:p>
                      <a:pPr>
                        <a:buNone/>
                      </a:pPr>
                      <a:r>
                        <a:rPr lang="tr-TR" sz="1000" b="0" u="none" strike="noStrike" cap="none" dirty="0">
                          <a:solidFill>
                            <a:schemeClr val="dk1"/>
                          </a:solidFill>
                          <a:sym typeface="Arial"/>
                        </a:rPr>
                        <a:t>Sıfır geçiş anahtarlamayı korurken, algoritmalar optimize edilerek daha hassas anahtarlama sağlanacak.</a:t>
                      </a:r>
                      <a:endParaRPr lang="tr-TR" sz="1000" b="0" i="0" u="none" strike="noStrike" cap="none" dirty="0">
                        <a:solidFill>
                          <a:schemeClr val="dk1"/>
                        </a:solidFill>
                        <a:latin typeface="Hind"/>
                        <a:cs typeface="Hind"/>
                        <a:sym typeface="Arial"/>
                      </a:endParaRPr>
                    </a:p>
                  </a:txBody>
                  <a:tcPr marL="95250" marR="95250" marT="95250" marB="95250" anchor="ctr"/>
                </a:tc>
                <a:extLst>
                  <a:ext uri="{0D108BD9-81ED-4DB2-BD59-A6C34878D82A}">
                    <a16:rowId xmlns:a16="http://schemas.microsoft.com/office/drawing/2014/main" val="2952534026"/>
                  </a:ext>
                </a:extLst>
              </a:tr>
              <a:tr h="453708">
                <a:tc>
                  <a:txBody>
                    <a:bodyPr/>
                    <a:lstStyle/>
                    <a:p>
                      <a:pPr>
                        <a:buNone/>
                      </a:pPr>
                      <a:r>
                        <a:rPr lang="tr-TR" sz="1000" b="0" u="none" strike="noStrike" cap="none" dirty="0">
                          <a:solidFill>
                            <a:schemeClr val="dk1"/>
                          </a:solidFill>
                          <a:sym typeface="Arial"/>
                        </a:rPr>
                        <a:t>Koruma Fonksiyonları</a:t>
                      </a:r>
                      <a:endParaRPr lang="tr-TR" sz="1000" b="0" i="0" u="none" strike="noStrike" cap="none" dirty="0">
                        <a:solidFill>
                          <a:schemeClr val="dk1"/>
                        </a:solidFill>
                        <a:latin typeface="Hind"/>
                        <a:cs typeface="Hind"/>
                        <a:sym typeface="Arial"/>
                      </a:endParaRPr>
                    </a:p>
                  </a:txBody>
                  <a:tcPr marR="95250" marT="95250" marB="95250" anchor="ctr"/>
                </a:tc>
                <a:tc>
                  <a:txBody>
                    <a:bodyPr/>
                    <a:lstStyle/>
                    <a:p>
                      <a:pPr marR="0" algn="l" rtl="0">
                        <a:lnSpc>
                          <a:spcPct val="100000"/>
                        </a:lnSpc>
                        <a:spcBef>
                          <a:spcPts val="0"/>
                        </a:spcBef>
                        <a:spcAft>
                          <a:spcPts val="0"/>
                        </a:spcAft>
                        <a:buClr>
                          <a:srgbClr val="000000"/>
                        </a:buClr>
                        <a:buFont typeface="Arial"/>
                        <a:buNone/>
                      </a:pPr>
                      <a:r>
                        <a:rPr lang="tr-TR" sz="1000" b="0" u="none" strike="noStrike" cap="none" dirty="0">
                          <a:solidFill>
                            <a:schemeClr val="dk1"/>
                          </a:solidFill>
                          <a:sym typeface="Arial"/>
                        </a:rPr>
                        <a:t>Aşırı akım, harmonik ve termal koruma yetersizdir.</a:t>
                      </a:r>
                      <a:endParaRPr lang="tr-TR" sz="1000" b="0" i="0" u="none" strike="noStrike" cap="none" dirty="0">
                        <a:solidFill>
                          <a:schemeClr val="dk1"/>
                        </a:solidFill>
                        <a:latin typeface="Hind"/>
                        <a:cs typeface="Hind"/>
                        <a:sym typeface="Arial"/>
                      </a:endParaRPr>
                    </a:p>
                  </a:txBody>
                  <a:tcPr marL="95250" marR="95250" marT="95250" marB="95250" anchor="ctr"/>
                </a:tc>
                <a:tc>
                  <a:txBody>
                    <a:bodyPr/>
                    <a:lstStyle/>
                    <a:p>
                      <a:pPr marR="0" algn="l" rtl="0">
                        <a:lnSpc>
                          <a:spcPct val="100000"/>
                        </a:lnSpc>
                        <a:spcBef>
                          <a:spcPts val="0"/>
                        </a:spcBef>
                        <a:spcAft>
                          <a:spcPts val="0"/>
                        </a:spcAft>
                        <a:buClr>
                          <a:srgbClr val="000000"/>
                        </a:buClr>
                        <a:buFont typeface="Arial"/>
                        <a:buNone/>
                      </a:pPr>
                      <a:r>
                        <a:rPr lang="tr-TR" sz="1000" b="0" u="none" strike="noStrike" cap="none" dirty="0">
                          <a:solidFill>
                            <a:schemeClr val="dk1"/>
                          </a:solidFill>
                          <a:sym typeface="Arial"/>
                        </a:rPr>
                        <a:t>Aşırı akım, harmonik (THD), termal (bireysel tristör izleme), ve gerilim dalgalanmalarına karşı gelişmiş koruma.</a:t>
                      </a:r>
                      <a:endParaRPr lang="tr-TR" sz="1000" b="0" i="0" u="none" strike="noStrike" cap="none" dirty="0">
                        <a:solidFill>
                          <a:schemeClr val="dk1"/>
                        </a:solidFill>
                        <a:latin typeface="Hind"/>
                        <a:cs typeface="Hind"/>
                        <a:sym typeface="Arial"/>
                      </a:endParaRPr>
                    </a:p>
                  </a:txBody>
                  <a:tcPr/>
                </a:tc>
                <a:extLst>
                  <a:ext uri="{0D108BD9-81ED-4DB2-BD59-A6C34878D82A}">
                    <a16:rowId xmlns:a16="http://schemas.microsoft.com/office/drawing/2014/main" val="2457649672"/>
                  </a:ext>
                </a:extLst>
              </a:tr>
              <a:tr h="453708">
                <a:tc>
                  <a:txBody>
                    <a:bodyPr/>
                    <a:lstStyle/>
                    <a:p>
                      <a:pPr>
                        <a:buNone/>
                      </a:pPr>
                      <a:r>
                        <a:rPr lang="tr-TR" sz="1000" b="0" u="none" strike="noStrike" cap="none" dirty="0">
                          <a:solidFill>
                            <a:schemeClr val="dk1"/>
                          </a:solidFill>
                          <a:sym typeface="Arial"/>
                        </a:rPr>
                        <a:t>Termal Yönetim</a:t>
                      </a:r>
                      <a:endParaRPr lang="tr-TR" sz="1000" b="0" i="0" u="none" strike="noStrike" cap="none" dirty="0">
                        <a:solidFill>
                          <a:schemeClr val="dk1"/>
                        </a:solidFill>
                        <a:latin typeface="Hind"/>
                        <a:cs typeface="Hind"/>
                        <a:sym typeface="Arial"/>
                      </a:endParaRPr>
                    </a:p>
                  </a:txBody>
                  <a:tcPr marR="95250" marT="95250" marB="95250" anchor="ctr"/>
                </a:tc>
                <a:tc>
                  <a:txBody>
                    <a:bodyPr/>
                    <a:lstStyle/>
                    <a:p>
                      <a:pPr marR="0" algn="l" rtl="0">
                        <a:lnSpc>
                          <a:spcPct val="100000"/>
                        </a:lnSpc>
                        <a:spcBef>
                          <a:spcPts val="0"/>
                        </a:spcBef>
                        <a:spcAft>
                          <a:spcPts val="0"/>
                        </a:spcAft>
                        <a:buClr>
                          <a:srgbClr val="000000"/>
                        </a:buClr>
                        <a:buFont typeface="Arial"/>
                        <a:buNone/>
                      </a:pPr>
                      <a:r>
                        <a:rPr lang="tr-TR" sz="1000" b="0" u="none" strike="noStrike" cap="none" dirty="0">
                          <a:solidFill>
                            <a:schemeClr val="dk1"/>
                          </a:solidFill>
                          <a:sym typeface="Arial"/>
                        </a:rPr>
                        <a:t>Soğutucu üzerinde tek bir termostat ile sınırlı izleme yapılır.</a:t>
                      </a:r>
                      <a:endParaRPr lang="tr-TR" sz="1000" b="0" i="0" u="none" strike="noStrike" cap="none" dirty="0">
                        <a:solidFill>
                          <a:schemeClr val="dk1"/>
                        </a:solidFill>
                        <a:latin typeface="Hind"/>
                        <a:cs typeface="Hind"/>
                        <a:sym typeface="Arial"/>
                      </a:endParaRPr>
                    </a:p>
                  </a:txBody>
                  <a:tcPr marL="95250" marR="95250" marT="95250" marB="95250" anchor="ctr"/>
                </a:tc>
                <a:tc>
                  <a:txBody>
                    <a:bodyPr/>
                    <a:lstStyle/>
                    <a:p>
                      <a:r>
                        <a:rPr lang="tr-TR" sz="1000" b="0" u="none" strike="noStrike" cap="none" dirty="0">
                          <a:solidFill>
                            <a:schemeClr val="dk1"/>
                          </a:solidFill>
                          <a:sym typeface="Arial"/>
                        </a:rPr>
                        <a:t>Her tristör için ayrı sıcaklık sensörü ile anlık izleme ve proaktif soğutma sağlanır.</a:t>
                      </a:r>
                      <a:endParaRPr lang="tr-TR" sz="1000" b="0" i="0" u="none" strike="noStrike" cap="none" dirty="0">
                        <a:solidFill>
                          <a:schemeClr val="dk1"/>
                        </a:solidFill>
                        <a:latin typeface="Hind"/>
                        <a:cs typeface="Hind"/>
                        <a:sym typeface="Arial"/>
                      </a:endParaRPr>
                    </a:p>
                  </a:txBody>
                  <a:tcPr/>
                </a:tc>
                <a:extLst>
                  <a:ext uri="{0D108BD9-81ED-4DB2-BD59-A6C34878D82A}">
                    <a16:rowId xmlns:a16="http://schemas.microsoft.com/office/drawing/2014/main" val="2481244907"/>
                  </a:ext>
                </a:extLst>
              </a:tr>
              <a:tr h="453708">
                <a:tc>
                  <a:txBody>
                    <a:bodyPr/>
                    <a:lstStyle/>
                    <a:p>
                      <a:pPr>
                        <a:buNone/>
                      </a:pPr>
                      <a:r>
                        <a:rPr lang="tr-TR" sz="1000" b="0" u="none" strike="noStrike" cap="none" dirty="0">
                          <a:solidFill>
                            <a:schemeClr val="dk1"/>
                          </a:solidFill>
                          <a:sym typeface="Arial"/>
                        </a:rPr>
                        <a:t>Haberleşme ve İzleme</a:t>
                      </a:r>
                      <a:endParaRPr lang="tr-TR" sz="1000" b="0" i="0" u="none" strike="noStrike" cap="none" dirty="0">
                        <a:solidFill>
                          <a:schemeClr val="dk1"/>
                        </a:solidFill>
                        <a:latin typeface="Hind"/>
                        <a:cs typeface="Hind"/>
                        <a:sym typeface="Arial"/>
                      </a:endParaRPr>
                    </a:p>
                  </a:txBody>
                  <a:tcPr marR="95250" marT="95250" marB="95250" anchor="ctr"/>
                </a:tc>
                <a:tc>
                  <a:txBody>
                    <a:bodyPr/>
                    <a:lstStyle/>
                    <a:p>
                      <a:pPr>
                        <a:buNone/>
                      </a:pPr>
                      <a:r>
                        <a:rPr lang="tr-TR" sz="1000" b="0" u="none" strike="noStrike" cap="none" dirty="0">
                          <a:solidFill>
                            <a:schemeClr val="dk1"/>
                          </a:solidFill>
                          <a:sym typeface="Arial"/>
                        </a:rPr>
                        <a:t>Haberleşme özelliği yok veya sınırlıdır (RS485 gibi protokoller).</a:t>
                      </a:r>
                      <a:endParaRPr lang="tr-TR" sz="1000" b="0" i="0" u="none" strike="noStrike" cap="none" dirty="0">
                        <a:solidFill>
                          <a:schemeClr val="dk1"/>
                        </a:solidFill>
                        <a:latin typeface="Hind"/>
                        <a:cs typeface="Hind"/>
                        <a:sym typeface="Arial"/>
                      </a:endParaRPr>
                    </a:p>
                  </a:txBody>
                  <a:tcPr marL="95250" marR="95250" marT="95250" marB="95250" anchor="ctr"/>
                </a:tc>
                <a:tc>
                  <a:txBody>
                    <a:bodyPr/>
                    <a:lstStyle/>
                    <a:p>
                      <a:pPr>
                        <a:buNone/>
                      </a:pPr>
                      <a:r>
                        <a:rPr lang="tr-TR" sz="1000" b="0" u="none" strike="noStrike" cap="none" dirty="0" err="1">
                          <a:solidFill>
                            <a:schemeClr val="dk1"/>
                          </a:solidFill>
                          <a:sym typeface="Arial"/>
                        </a:rPr>
                        <a:t>CANBus</a:t>
                      </a:r>
                      <a:r>
                        <a:rPr lang="tr-TR" sz="1000" b="0" u="none" strike="noStrike" cap="none" dirty="0">
                          <a:solidFill>
                            <a:schemeClr val="dk1"/>
                          </a:solidFill>
                          <a:sym typeface="Arial"/>
                        </a:rPr>
                        <a:t> ve </a:t>
                      </a:r>
                      <a:r>
                        <a:rPr lang="tr-TR" sz="1000" b="0" u="none" strike="noStrike" cap="none" dirty="0" err="1">
                          <a:solidFill>
                            <a:schemeClr val="dk1"/>
                          </a:solidFill>
                          <a:sym typeface="Arial"/>
                        </a:rPr>
                        <a:t>IoT</a:t>
                      </a:r>
                      <a:r>
                        <a:rPr lang="tr-TR" sz="1000" b="0" u="none" strike="noStrike" cap="none" dirty="0">
                          <a:solidFill>
                            <a:schemeClr val="dk1"/>
                          </a:solidFill>
                          <a:sym typeface="Arial"/>
                        </a:rPr>
                        <a:t> tabanlı uzaktan izleme ile gerçek zamanlı veri paylaşımı ve merkezi yönetim imkanı sunar.</a:t>
                      </a:r>
                      <a:endParaRPr lang="tr-TR" sz="1000" b="0" i="0" u="none" strike="noStrike" cap="none" dirty="0">
                        <a:solidFill>
                          <a:schemeClr val="dk1"/>
                        </a:solidFill>
                        <a:latin typeface="Hind"/>
                        <a:cs typeface="Hind"/>
                        <a:sym typeface="Arial"/>
                      </a:endParaRPr>
                    </a:p>
                  </a:txBody>
                  <a:tcPr marL="95250" marR="95250" marT="95250" marB="95250" anchor="ctr"/>
                </a:tc>
                <a:extLst>
                  <a:ext uri="{0D108BD9-81ED-4DB2-BD59-A6C34878D82A}">
                    <a16:rowId xmlns:a16="http://schemas.microsoft.com/office/drawing/2014/main" val="554334315"/>
                  </a:ext>
                </a:extLst>
              </a:tr>
              <a:tr h="453708">
                <a:tc>
                  <a:txBody>
                    <a:bodyPr/>
                    <a:lstStyle/>
                    <a:p>
                      <a:pPr>
                        <a:buNone/>
                      </a:pPr>
                      <a:r>
                        <a:rPr lang="tr-TR" sz="1000" b="0" u="none" strike="noStrike" cap="none" dirty="0">
                          <a:solidFill>
                            <a:schemeClr val="dk1"/>
                          </a:solidFill>
                          <a:sym typeface="Arial"/>
                        </a:rPr>
                        <a:t>Kapasitör Sağlık İzleme</a:t>
                      </a:r>
                      <a:endParaRPr lang="tr-TR" sz="1000" b="0" i="0" u="none" strike="noStrike" cap="none" dirty="0">
                        <a:solidFill>
                          <a:schemeClr val="dk1"/>
                        </a:solidFill>
                        <a:latin typeface="Hind"/>
                        <a:cs typeface="Hind"/>
                        <a:sym typeface="Arial"/>
                      </a:endParaRPr>
                    </a:p>
                  </a:txBody>
                  <a:tcPr marR="95250" marT="95250" marB="95250" anchor="ctr"/>
                </a:tc>
                <a:tc>
                  <a:txBody>
                    <a:bodyPr/>
                    <a:lstStyle/>
                    <a:p>
                      <a:pPr marR="0" algn="l" rtl="0">
                        <a:lnSpc>
                          <a:spcPct val="100000"/>
                        </a:lnSpc>
                        <a:spcBef>
                          <a:spcPts val="0"/>
                        </a:spcBef>
                        <a:spcAft>
                          <a:spcPts val="0"/>
                        </a:spcAft>
                        <a:buClr>
                          <a:srgbClr val="000000"/>
                        </a:buClr>
                        <a:buFont typeface="Arial"/>
                        <a:buNone/>
                      </a:pPr>
                      <a:r>
                        <a:rPr lang="tr-TR" sz="1000" b="0" u="none" strike="noStrike" cap="none" dirty="0">
                          <a:solidFill>
                            <a:schemeClr val="dk1"/>
                          </a:solidFill>
                          <a:sym typeface="Arial"/>
                        </a:rPr>
                        <a:t>Kapasitörlerin sığa düşümü veya arızaları tespit edilemez.</a:t>
                      </a:r>
                      <a:endParaRPr lang="tr-TR" sz="1000" b="0" i="0" u="none" strike="noStrike" cap="none" dirty="0">
                        <a:solidFill>
                          <a:schemeClr val="dk1"/>
                        </a:solidFill>
                        <a:latin typeface="Hind"/>
                        <a:cs typeface="Hind"/>
                        <a:sym typeface="Arial"/>
                      </a:endParaRPr>
                    </a:p>
                  </a:txBody>
                  <a:tcPr marL="95250" marR="95250" marT="95250" marB="95250" anchor="ctr"/>
                </a:tc>
                <a:tc>
                  <a:txBody>
                    <a:bodyPr/>
                    <a:lstStyle/>
                    <a:p>
                      <a:r>
                        <a:rPr lang="tr-TR" sz="1000" b="0" u="none" strike="noStrike" cap="none" dirty="0">
                          <a:solidFill>
                            <a:schemeClr val="dk1"/>
                          </a:solidFill>
                          <a:sym typeface="Arial"/>
                        </a:rPr>
                        <a:t>Kapasitör sığasını sürekli izleyerek erken uyarı ve kestirimci bakım sağlar.</a:t>
                      </a:r>
                      <a:endParaRPr lang="tr-TR" sz="1000" b="0" i="0" u="none" strike="noStrike" cap="none" dirty="0">
                        <a:solidFill>
                          <a:schemeClr val="dk1"/>
                        </a:solidFill>
                        <a:latin typeface="Hind"/>
                        <a:cs typeface="Hind"/>
                        <a:sym typeface="Arial"/>
                      </a:endParaRPr>
                    </a:p>
                  </a:txBody>
                  <a:tcPr/>
                </a:tc>
                <a:extLst>
                  <a:ext uri="{0D108BD9-81ED-4DB2-BD59-A6C34878D82A}">
                    <a16:rowId xmlns:a16="http://schemas.microsoft.com/office/drawing/2014/main" val="2668567204"/>
                  </a:ext>
                </a:extLst>
              </a:tr>
              <a:tr h="453708">
                <a:tc>
                  <a:txBody>
                    <a:bodyPr/>
                    <a:lstStyle/>
                    <a:p>
                      <a:pPr>
                        <a:buNone/>
                      </a:pPr>
                      <a:r>
                        <a:rPr lang="tr-TR" sz="1000" b="0" u="none" strike="noStrike" cap="none" dirty="0">
                          <a:solidFill>
                            <a:schemeClr val="dk1"/>
                          </a:solidFill>
                          <a:sym typeface="Arial"/>
                        </a:rPr>
                        <a:t>Ekonomik Fayda</a:t>
                      </a:r>
                      <a:endParaRPr lang="tr-TR" sz="1000" b="0" i="0" u="none" strike="noStrike" cap="none" dirty="0">
                        <a:solidFill>
                          <a:schemeClr val="dk1"/>
                        </a:solidFill>
                        <a:latin typeface="Hind"/>
                        <a:cs typeface="Hind"/>
                        <a:sym typeface="Arial"/>
                      </a:endParaRPr>
                    </a:p>
                  </a:txBody>
                  <a:tcPr marR="95250" marT="95250" marB="95250" anchor="ctr"/>
                </a:tc>
                <a:tc>
                  <a:txBody>
                    <a:bodyPr/>
                    <a:lstStyle/>
                    <a:p>
                      <a:pPr>
                        <a:buNone/>
                      </a:pPr>
                      <a:r>
                        <a:rPr lang="tr-TR" sz="1000" b="0" u="none" strike="noStrike" cap="none" dirty="0">
                          <a:solidFill>
                            <a:schemeClr val="dk1"/>
                          </a:solidFill>
                          <a:sym typeface="Arial"/>
                        </a:rPr>
                        <a:t>Sık arızalar nedeniyle yüksek bakım maliyetleri ve tristör değişim gereksinimi oluşur.</a:t>
                      </a:r>
                      <a:endParaRPr lang="tr-TR" sz="1000" b="0" i="0" u="none" strike="noStrike" cap="none" dirty="0">
                        <a:solidFill>
                          <a:schemeClr val="dk1"/>
                        </a:solidFill>
                        <a:latin typeface="Hind"/>
                        <a:cs typeface="Hind"/>
                        <a:sym typeface="Arial"/>
                      </a:endParaRPr>
                    </a:p>
                  </a:txBody>
                  <a:tcPr marL="95250" marR="95250" marT="95250" marB="95250" anchor="ctr"/>
                </a:tc>
                <a:tc>
                  <a:txBody>
                    <a:bodyPr/>
                    <a:lstStyle/>
                    <a:p>
                      <a:pPr marR="0" algn="l" rtl="0">
                        <a:lnSpc>
                          <a:spcPct val="100000"/>
                        </a:lnSpc>
                        <a:spcBef>
                          <a:spcPts val="0"/>
                        </a:spcBef>
                        <a:spcAft>
                          <a:spcPts val="0"/>
                        </a:spcAft>
                        <a:buClr>
                          <a:srgbClr val="000000"/>
                        </a:buClr>
                        <a:buFont typeface="Arial"/>
                        <a:buNone/>
                      </a:pPr>
                      <a:r>
                        <a:rPr lang="tr-TR" sz="1000" b="0" u="none" strike="noStrike" cap="none" dirty="0">
                          <a:solidFill>
                            <a:schemeClr val="dk1"/>
                          </a:solidFill>
                          <a:sym typeface="Arial"/>
                        </a:rPr>
                        <a:t>Arıza oranlarında %80-90 azalma hedeflenerek bakım maliyetleri düşürülür ve sistem ömrü uzatılır.</a:t>
                      </a:r>
                      <a:endParaRPr lang="tr-TR" sz="1000" b="0" i="0" u="none" strike="noStrike" cap="none" dirty="0">
                        <a:solidFill>
                          <a:schemeClr val="dk1"/>
                        </a:solidFill>
                        <a:latin typeface="Hind"/>
                        <a:cs typeface="Hind"/>
                        <a:sym typeface="Arial"/>
                      </a:endParaRPr>
                    </a:p>
                  </a:txBody>
                  <a:tcPr/>
                </a:tc>
                <a:extLst>
                  <a:ext uri="{0D108BD9-81ED-4DB2-BD59-A6C34878D82A}">
                    <a16:rowId xmlns:a16="http://schemas.microsoft.com/office/drawing/2014/main" val="2486002043"/>
                  </a:ext>
                </a:extLst>
              </a:tr>
            </a:tbl>
          </a:graphicData>
        </a:graphic>
      </p:graphicFrame>
    </p:spTree>
    <p:extLst>
      <p:ext uri="{BB962C8B-B14F-4D97-AF65-F5344CB8AC3E}">
        <p14:creationId xmlns:p14="http://schemas.microsoft.com/office/powerpoint/2010/main" val="15938354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83">
          <a:extLst>
            <a:ext uri="{FF2B5EF4-FFF2-40B4-BE49-F238E27FC236}">
              <a16:creationId xmlns:a16="http://schemas.microsoft.com/office/drawing/2014/main" id="{206529D2-0DA0-EA40-8591-D577C8360C99}"/>
            </a:ext>
          </a:extLst>
        </p:cNvPr>
        <p:cNvGrpSpPr/>
        <p:nvPr/>
      </p:nvGrpSpPr>
      <p:grpSpPr>
        <a:xfrm>
          <a:off x="0" y="0"/>
          <a:ext cx="0" cy="0"/>
          <a:chOff x="0" y="0"/>
          <a:chExt cx="0" cy="0"/>
        </a:xfrm>
      </p:grpSpPr>
      <p:sp>
        <p:nvSpPr>
          <p:cNvPr id="2284" name="Google Shape;2284;p40">
            <a:extLst>
              <a:ext uri="{FF2B5EF4-FFF2-40B4-BE49-F238E27FC236}">
                <a16:creationId xmlns:a16="http://schemas.microsoft.com/office/drawing/2014/main" id="{BC9486EA-41DC-3AE3-6DAD-94902E651F87}"/>
              </a:ext>
            </a:extLst>
          </p:cNvPr>
          <p:cNvSpPr txBox="1">
            <a:spLocks noGrp="1"/>
          </p:cNvSpPr>
          <p:nvPr>
            <p:ph type="title"/>
          </p:nvPr>
        </p:nvSpPr>
        <p:spPr>
          <a:xfrm>
            <a:off x="720000" y="380672"/>
            <a:ext cx="7704000" cy="477600"/>
          </a:xfrm>
          <a:prstGeom prst="rect">
            <a:avLst/>
          </a:prstGeom>
        </p:spPr>
        <p:txBody>
          <a:bodyPr spcFirstLastPara="1" wrap="square" lIns="91425" tIns="91425" rIns="91425" bIns="91425" anchor="t" anchorCtr="0">
            <a:noAutofit/>
          </a:bodyPr>
          <a:lstStyle/>
          <a:p>
            <a:pPr marL="0" indent="0">
              <a:buSzPts val="1100"/>
            </a:pPr>
            <a:r>
              <a:rPr lang="tr-TR" sz="3200" dirty="0"/>
              <a:t>Projenin Çıktısı</a:t>
            </a:r>
          </a:p>
        </p:txBody>
      </p:sp>
      <p:sp>
        <p:nvSpPr>
          <p:cNvPr id="2286" name="Google Shape;2286;p40">
            <a:extLst>
              <a:ext uri="{FF2B5EF4-FFF2-40B4-BE49-F238E27FC236}">
                <a16:creationId xmlns:a16="http://schemas.microsoft.com/office/drawing/2014/main" id="{B2556054-BE55-B61B-9EAE-066B13C16D5B}"/>
              </a:ext>
            </a:extLst>
          </p:cNvPr>
          <p:cNvSpPr txBox="1"/>
          <p:nvPr/>
        </p:nvSpPr>
        <p:spPr>
          <a:xfrm>
            <a:off x="1305560" y="1125281"/>
            <a:ext cx="6532880" cy="2892938"/>
          </a:xfrm>
          <a:prstGeom prst="rect">
            <a:avLst/>
          </a:prstGeom>
          <a:noFill/>
          <a:ln>
            <a:noFill/>
          </a:ln>
        </p:spPr>
        <p:txBody>
          <a:bodyPr spcFirstLastPara="1" wrap="square" lIns="91425" tIns="91425" rIns="0" bIns="91425" anchor="t" anchorCtr="0">
            <a:noAutofit/>
          </a:bodyPr>
          <a:lstStyle/>
          <a:p>
            <a:pPr marL="400050" indent="-400050">
              <a:buFont typeface="+mj-lt"/>
              <a:buAutoNum type="romanUcPeriod"/>
            </a:pPr>
            <a:r>
              <a:rPr lang="tr-TR" dirty="0">
                <a:solidFill>
                  <a:schemeClr val="dk1"/>
                </a:solidFill>
                <a:latin typeface="Hind"/>
                <a:cs typeface="Hind"/>
              </a:rPr>
              <a:t>Bu proje kapsamında, kapasitif yüklerin anahtarlanması için gelişmiş koruma fonksiyonlarına sahip yeni nesil bir akıllı tristör modülü geliştirilecektir. </a:t>
            </a:r>
          </a:p>
          <a:p>
            <a:pPr marL="400050" indent="-400050">
              <a:buFont typeface="+mj-lt"/>
              <a:buAutoNum type="romanUcPeriod"/>
            </a:pPr>
            <a:endParaRPr lang="tr-TR" dirty="0">
              <a:solidFill>
                <a:schemeClr val="dk1"/>
              </a:solidFill>
              <a:latin typeface="Hind"/>
              <a:cs typeface="Hind"/>
            </a:endParaRPr>
          </a:p>
          <a:p>
            <a:pPr marL="400050" indent="-400050">
              <a:buFont typeface="+mj-lt"/>
              <a:buAutoNum type="romanUcPeriod"/>
            </a:pPr>
            <a:r>
              <a:rPr lang="tr-TR" dirty="0">
                <a:solidFill>
                  <a:schemeClr val="dk1"/>
                </a:solidFill>
                <a:latin typeface="Hind"/>
                <a:cs typeface="Hind"/>
              </a:rPr>
              <a:t>60A, 120A ve 160A modellerinden oluşan ürün grubu; aşırı akım, harmonik bozulma (THD) ve termal aşırı yük koruması gibi özellikler içermektedir. </a:t>
            </a:r>
            <a:r>
              <a:rPr lang="tr-TR" dirty="0" err="1">
                <a:solidFill>
                  <a:schemeClr val="dk1"/>
                </a:solidFill>
                <a:latin typeface="Hind"/>
                <a:cs typeface="Hind"/>
              </a:rPr>
              <a:t>CANBus</a:t>
            </a:r>
            <a:r>
              <a:rPr lang="tr-TR" dirty="0">
                <a:solidFill>
                  <a:schemeClr val="dk1"/>
                </a:solidFill>
                <a:latin typeface="Hind"/>
                <a:cs typeface="Hind"/>
              </a:rPr>
              <a:t> ve </a:t>
            </a:r>
            <a:r>
              <a:rPr lang="tr-TR" dirty="0" err="1">
                <a:solidFill>
                  <a:schemeClr val="dk1"/>
                </a:solidFill>
                <a:latin typeface="Hind"/>
                <a:cs typeface="Hind"/>
              </a:rPr>
              <a:t>IoT</a:t>
            </a:r>
            <a:r>
              <a:rPr lang="tr-TR" dirty="0">
                <a:solidFill>
                  <a:schemeClr val="dk1"/>
                </a:solidFill>
                <a:latin typeface="Hind"/>
                <a:cs typeface="Hind"/>
              </a:rPr>
              <a:t> tabanlı uzaktan izleme sistemi sayesinde gerçek zamanlı veri takibi yapılabilmekte, kapasitör sağlık takip sistemi ile erken uyarı sağlanmaktadır.</a:t>
            </a:r>
          </a:p>
          <a:p>
            <a:pPr marL="400050" indent="-400050">
              <a:buFont typeface="+mj-lt"/>
              <a:buAutoNum type="romanUcPeriod"/>
            </a:pPr>
            <a:endParaRPr lang="tr-TR" dirty="0">
              <a:solidFill>
                <a:schemeClr val="dk1"/>
              </a:solidFill>
              <a:latin typeface="Hind"/>
              <a:cs typeface="Hind"/>
            </a:endParaRPr>
          </a:p>
          <a:p>
            <a:pPr marL="400050" indent="-400050">
              <a:buFont typeface="+mj-lt"/>
              <a:buAutoNum type="romanUcPeriod"/>
            </a:pPr>
            <a:r>
              <a:rPr lang="tr-TR" dirty="0">
                <a:solidFill>
                  <a:schemeClr val="dk1"/>
                </a:solidFill>
                <a:latin typeface="Hind"/>
                <a:cs typeface="Hind"/>
              </a:rPr>
              <a:t>Tristör arıza oranlarında %90'a varan azalma sağlayan sistem, bakım maliyetlerini düşürürken enerji verimliliğini %15 artırmaktadır. CE ve EMC sertifikalarına sahip yerli ürün, Avrupa ve Orta Doğu pazarlarına yönelik ihracat potansiyeli taşımaktadır. Proje kapsamında teknik dokümantasyon ve kullanıcı eğitim setleri de hazırlanmıştır.</a:t>
            </a:r>
          </a:p>
          <a:p>
            <a:br>
              <a:rPr lang="tr-TR" dirty="0"/>
            </a:br>
            <a:endParaRPr sz="1100" dirty="0">
              <a:solidFill>
                <a:schemeClr val="dk1"/>
              </a:solidFill>
              <a:latin typeface="Hind"/>
              <a:cs typeface="Hind"/>
              <a:sym typeface="Hind"/>
            </a:endParaRPr>
          </a:p>
        </p:txBody>
      </p:sp>
    </p:spTree>
    <p:extLst>
      <p:ext uri="{BB962C8B-B14F-4D97-AF65-F5344CB8AC3E}">
        <p14:creationId xmlns:p14="http://schemas.microsoft.com/office/powerpoint/2010/main" val="13564680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76">
          <a:extLst>
            <a:ext uri="{FF2B5EF4-FFF2-40B4-BE49-F238E27FC236}">
              <a16:creationId xmlns:a16="http://schemas.microsoft.com/office/drawing/2014/main" id="{4D9050CE-BD15-1664-7A2F-F6CADE55A43E}"/>
            </a:ext>
          </a:extLst>
        </p:cNvPr>
        <p:cNvGrpSpPr/>
        <p:nvPr/>
      </p:nvGrpSpPr>
      <p:grpSpPr>
        <a:xfrm>
          <a:off x="0" y="0"/>
          <a:ext cx="0" cy="0"/>
          <a:chOff x="0" y="0"/>
          <a:chExt cx="0" cy="0"/>
        </a:xfrm>
      </p:grpSpPr>
      <p:sp>
        <p:nvSpPr>
          <p:cNvPr id="2677" name="Google Shape;2677;p66">
            <a:extLst>
              <a:ext uri="{FF2B5EF4-FFF2-40B4-BE49-F238E27FC236}">
                <a16:creationId xmlns:a16="http://schemas.microsoft.com/office/drawing/2014/main" id="{E1770BFF-1998-41B9-7A4A-82588C83667E}"/>
              </a:ext>
            </a:extLst>
          </p:cNvPr>
          <p:cNvSpPr txBox="1">
            <a:spLocks noGrp="1"/>
          </p:cNvSpPr>
          <p:nvPr>
            <p:ph type="title"/>
          </p:nvPr>
        </p:nvSpPr>
        <p:spPr>
          <a:xfrm>
            <a:off x="720000" y="318335"/>
            <a:ext cx="7704000" cy="477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tr-TR" sz="3200" dirty="0"/>
              <a:t>Proje İş Paketleri</a:t>
            </a:r>
            <a:endParaRPr sz="3200" dirty="0"/>
          </a:p>
        </p:txBody>
      </p:sp>
      <p:graphicFrame>
        <p:nvGraphicFramePr>
          <p:cNvPr id="5" name="Tablo 4">
            <a:extLst>
              <a:ext uri="{FF2B5EF4-FFF2-40B4-BE49-F238E27FC236}">
                <a16:creationId xmlns:a16="http://schemas.microsoft.com/office/drawing/2014/main" id="{24AEA205-F2B3-543B-2AE1-AE8648D66357}"/>
              </a:ext>
            </a:extLst>
          </p:cNvPr>
          <p:cNvGraphicFramePr>
            <a:graphicFrameLocks noGrp="1"/>
          </p:cNvGraphicFramePr>
          <p:nvPr>
            <p:extLst>
              <p:ext uri="{D42A27DB-BD31-4B8C-83A1-F6EECF244321}">
                <p14:modId xmlns:p14="http://schemas.microsoft.com/office/powerpoint/2010/main" val="2371875494"/>
              </p:ext>
            </p:extLst>
          </p:nvPr>
        </p:nvGraphicFramePr>
        <p:xfrm>
          <a:off x="412446" y="1017987"/>
          <a:ext cx="8319108" cy="3712052"/>
        </p:xfrm>
        <a:graphic>
          <a:graphicData uri="http://schemas.openxmlformats.org/drawingml/2006/table">
            <a:tbl>
              <a:tblPr firstRow="1" bandRow="1">
                <a:tableStyleId>{69CF1AB2-1976-4502-BF36-3FF5EA218861}</a:tableStyleId>
              </a:tblPr>
              <a:tblGrid>
                <a:gridCol w="505143">
                  <a:extLst>
                    <a:ext uri="{9D8B030D-6E8A-4147-A177-3AD203B41FA5}">
                      <a16:colId xmlns:a16="http://schemas.microsoft.com/office/drawing/2014/main" val="2660307645"/>
                    </a:ext>
                  </a:extLst>
                </a:gridCol>
                <a:gridCol w="2376055">
                  <a:extLst>
                    <a:ext uri="{9D8B030D-6E8A-4147-A177-3AD203B41FA5}">
                      <a16:colId xmlns:a16="http://schemas.microsoft.com/office/drawing/2014/main" val="3329528160"/>
                    </a:ext>
                  </a:extLst>
                </a:gridCol>
                <a:gridCol w="5437910">
                  <a:extLst>
                    <a:ext uri="{9D8B030D-6E8A-4147-A177-3AD203B41FA5}">
                      <a16:colId xmlns:a16="http://schemas.microsoft.com/office/drawing/2014/main" val="1737872055"/>
                    </a:ext>
                  </a:extLst>
                </a:gridCol>
              </a:tblGrid>
              <a:tr h="323989">
                <a:tc>
                  <a:txBody>
                    <a:bodyPr/>
                    <a:lstStyle/>
                    <a:p>
                      <a:r>
                        <a:rPr lang="tr-TR" sz="1200" dirty="0"/>
                        <a:t>Sıra</a:t>
                      </a:r>
                    </a:p>
                  </a:txBody>
                  <a:tcPr anchor="ctr"/>
                </a:tc>
                <a:tc>
                  <a:txBody>
                    <a:bodyPr/>
                    <a:lstStyle/>
                    <a:p>
                      <a:pPr algn="ctr"/>
                      <a:r>
                        <a:rPr lang="tr-TR" sz="1200" dirty="0"/>
                        <a:t>İş Paket Adı</a:t>
                      </a:r>
                    </a:p>
                  </a:txBody>
                  <a:tcPr anchor="ctr"/>
                </a:tc>
                <a:tc>
                  <a:txBody>
                    <a:bodyPr/>
                    <a:lstStyle/>
                    <a:p>
                      <a:pPr algn="ctr"/>
                      <a:r>
                        <a:rPr lang="tr-TR" sz="1200" dirty="0"/>
                        <a:t>Açıklama</a:t>
                      </a:r>
                    </a:p>
                  </a:txBody>
                  <a:tcPr anchor="ctr"/>
                </a:tc>
                <a:extLst>
                  <a:ext uri="{0D108BD9-81ED-4DB2-BD59-A6C34878D82A}">
                    <a16:rowId xmlns:a16="http://schemas.microsoft.com/office/drawing/2014/main" val="880550289"/>
                  </a:ext>
                </a:extLst>
              </a:tr>
              <a:tr h="336030">
                <a:tc>
                  <a:txBody>
                    <a:bodyPr/>
                    <a:lstStyle/>
                    <a:p>
                      <a:pPr algn="l">
                        <a:lnSpc>
                          <a:spcPct val="100000"/>
                        </a:lnSpc>
                      </a:pPr>
                      <a:r>
                        <a:rPr lang="tr-TR" sz="1200" dirty="0"/>
                        <a:t>1</a:t>
                      </a:r>
                    </a:p>
                  </a:txBody>
                  <a:tcPr anchor="ctr"/>
                </a:tc>
                <a:tc>
                  <a:txBody>
                    <a:bodyPr/>
                    <a:lstStyle/>
                    <a:p>
                      <a:pPr algn="l">
                        <a:lnSpc>
                          <a:spcPct val="100000"/>
                        </a:lnSpc>
                      </a:pPr>
                      <a:r>
                        <a:rPr lang="tr-TR" sz="1200" dirty="0"/>
                        <a:t>Sistem Gereksinim Analizi</a:t>
                      </a:r>
                    </a:p>
                  </a:txBody>
                  <a:tcPr anchor="ctr"/>
                </a:tc>
                <a:tc>
                  <a:txBody>
                    <a:bodyPr/>
                    <a:lstStyle/>
                    <a:p>
                      <a:pPr>
                        <a:lnSpc>
                          <a:spcPct val="100000"/>
                        </a:lnSpc>
                        <a:spcAft>
                          <a:spcPts val="600"/>
                        </a:spcAft>
                        <a:buNone/>
                      </a:pPr>
                      <a:r>
                        <a:rPr lang="tr-TR" sz="1200" dirty="0">
                          <a:solidFill>
                            <a:srgbClr val="333333"/>
                          </a:solidFill>
                          <a:effectLst/>
                        </a:rPr>
                        <a:t>Modül bağlantıları ve hafıza haritasının tanımlanması</a:t>
                      </a:r>
                      <a:endParaRPr lang="tr-TR" sz="1100" dirty="0">
                        <a:effectLst/>
                        <a:latin typeface="Aptos" panose="020B0004020202020204" pitchFamily="34" charset="0"/>
                        <a:ea typeface="Aptos" panose="020B0004020202020204" pitchFamily="34" charset="0"/>
                        <a:cs typeface="Times New Roman" panose="02020603050405020304" pitchFamily="18" charset="0"/>
                      </a:endParaRPr>
                    </a:p>
                  </a:txBody>
                  <a:tcPr marL="95250" marR="95250" marT="95250" marB="95250" anchor="ctr"/>
                </a:tc>
                <a:extLst>
                  <a:ext uri="{0D108BD9-81ED-4DB2-BD59-A6C34878D82A}">
                    <a16:rowId xmlns:a16="http://schemas.microsoft.com/office/drawing/2014/main" val="3982485947"/>
                  </a:ext>
                </a:extLst>
              </a:tr>
              <a:tr h="323989">
                <a:tc>
                  <a:txBody>
                    <a:bodyPr/>
                    <a:lstStyle/>
                    <a:p>
                      <a:pPr algn="l">
                        <a:lnSpc>
                          <a:spcPct val="100000"/>
                        </a:lnSpc>
                      </a:pPr>
                      <a:r>
                        <a:rPr lang="tr-TR" sz="1200" dirty="0"/>
                        <a:t>2</a:t>
                      </a:r>
                    </a:p>
                  </a:txBody>
                  <a:tcPr anchor="ctr"/>
                </a:tc>
                <a:tc>
                  <a:txBody>
                    <a:bodyPr/>
                    <a:lstStyle/>
                    <a:p>
                      <a:pPr>
                        <a:lnSpc>
                          <a:spcPct val="100000"/>
                        </a:lnSpc>
                      </a:pPr>
                      <a:r>
                        <a:rPr lang="tr-TR" sz="1200" dirty="0"/>
                        <a:t>Sensör Kart Tasarımı</a:t>
                      </a:r>
                    </a:p>
                  </a:txBody>
                  <a:tcPr anchor="ctr"/>
                </a:tc>
                <a:tc>
                  <a:txBody>
                    <a:bodyPr/>
                    <a:lstStyle/>
                    <a:p>
                      <a:pPr>
                        <a:lnSpc>
                          <a:spcPct val="100000"/>
                        </a:lnSpc>
                      </a:pPr>
                      <a:r>
                        <a:rPr lang="tr-TR" sz="1200" b="0" u="none" strike="noStrike" cap="none" dirty="0" err="1">
                          <a:solidFill>
                            <a:srgbClr val="333333"/>
                          </a:solidFill>
                          <a:effectLst/>
                          <a:sym typeface="Arial"/>
                        </a:rPr>
                        <a:t>Hall</a:t>
                      </a:r>
                      <a:r>
                        <a:rPr lang="tr-TR" sz="1200" b="0" u="none" strike="noStrike" cap="none" dirty="0">
                          <a:solidFill>
                            <a:srgbClr val="333333"/>
                          </a:solidFill>
                          <a:effectLst/>
                          <a:sym typeface="Arial"/>
                        </a:rPr>
                        <a:t> </a:t>
                      </a:r>
                      <a:r>
                        <a:rPr lang="tr-TR" sz="1200" b="0" u="none" strike="noStrike" cap="none" dirty="0" err="1">
                          <a:solidFill>
                            <a:srgbClr val="333333"/>
                          </a:solidFill>
                          <a:effectLst/>
                          <a:sym typeface="Arial"/>
                        </a:rPr>
                        <a:t>Effect</a:t>
                      </a:r>
                      <a:r>
                        <a:rPr lang="tr-TR" sz="1200" b="0" u="none" strike="noStrike" cap="none" dirty="0">
                          <a:solidFill>
                            <a:srgbClr val="333333"/>
                          </a:solidFill>
                          <a:effectLst/>
                          <a:sym typeface="Arial"/>
                        </a:rPr>
                        <a:t> sensörlü akım ölçüm devresi geliştirilmesi</a:t>
                      </a:r>
                      <a:endParaRPr lang="tr-TR" sz="1200" b="0" i="0" u="none" strike="noStrike" cap="none" dirty="0">
                        <a:solidFill>
                          <a:srgbClr val="333333"/>
                        </a:solidFill>
                        <a:effectLst/>
                        <a:latin typeface="Arial" panose="020B0604020202020204" pitchFamily="34" charset="0"/>
                        <a:cs typeface="Times New Roman" panose="02020603050405020304" pitchFamily="18" charset="0"/>
                        <a:sym typeface="Arial"/>
                      </a:endParaRPr>
                    </a:p>
                  </a:txBody>
                  <a:tcPr anchor="ctr"/>
                </a:tc>
                <a:extLst>
                  <a:ext uri="{0D108BD9-81ED-4DB2-BD59-A6C34878D82A}">
                    <a16:rowId xmlns:a16="http://schemas.microsoft.com/office/drawing/2014/main" val="2117375960"/>
                  </a:ext>
                </a:extLst>
              </a:tr>
              <a:tr h="323989">
                <a:tc>
                  <a:txBody>
                    <a:bodyPr/>
                    <a:lstStyle/>
                    <a:p>
                      <a:pPr algn="l">
                        <a:lnSpc>
                          <a:spcPct val="100000"/>
                        </a:lnSpc>
                      </a:pPr>
                      <a:r>
                        <a:rPr lang="tr-TR" sz="1200" dirty="0"/>
                        <a:t>3</a:t>
                      </a:r>
                    </a:p>
                  </a:txBody>
                  <a:tcPr anchor="ctr"/>
                </a:tc>
                <a:tc>
                  <a:txBody>
                    <a:bodyPr/>
                    <a:lstStyle/>
                    <a:p>
                      <a:pPr>
                        <a:lnSpc>
                          <a:spcPct val="100000"/>
                        </a:lnSpc>
                      </a:pPr>
                      <a:r>
                        <a:rPr lang="tr-TR" sz="1200" dirty="0"/>
                        <a:t>Test Kartları Geliştirme</a:t>
                      </a:r>
                    </a:p>
                  </a:txBody>
                  <a:tcPr anchor="ctr"/>
                </a:tc>
                <a:tc>
                  <a:txBody>
                    <a:bodyPr/>
                    <a:lstStyle/>
                    <a:p>
                      <a:pPr>
                        <a:lnSpc>
                          <a:spcPct val="100000"/>
                        </a:lnSpc>
                      </a:pPr>
                      <a:r>
                        <a:rPr lang="tr-TR" sz="1200" b="0" u="none" strike="noStrike" cap="none" dirty="0">
                          <a:solidFill>
                            <a:srgbClr val="333333"/>
                          </a:solidFill>
                          <a:effectLst/>
                          <a:sym typeface="Arial"/>
                        </a:rPr>
                        <a:t>Paylaşımlı hafıza ve I/O test kartlarının üretimi</a:t>
                      </a:r>
                      <a:endParaRPr lang="tr-TR" sz="1200" b="0" i="0" u="none" strike="noStrike" cap="none" dirty="0">
                        <a:solidFill>
                          <a:srgbClr val="333333"/>
                        </a:solidFill>
                        <a:effectLst/>
                        <a:latin typeface="Arial" panose="020B0604020202020204" pitchFamily="34" charset="0"/>
                        <a:cs typeface="Times New Roman" panose="02020603050405020304" pitchFamily="18" charset="0"/>
                        <a:sym typeface="Arial"/>
                      </a:endParaRPr>
                    </a:p>
                  </a:txBody>
                  <a:tcPr anchor="ctr"/>
                </a:tc>
                <a:extLst>
                  <a:ext uri="{0D108BD9-81ED-4DB2-BD59-A6C34878D82A}">
                    <a16:rowId xmlns:a16="http://schemas.microsoft.com/office/drawing/2014/main" val="296708912"/>
                  </a:ext>
                </a:extLst>
              </a:tr>
              <a:tr h="323989">
                <a:tc>
                  <a:txBody>
                    <a:bodyPr/>
                    <a:lstStyle/>
                    <a:p>
                      <a:pPr algn="l">
                        <a:lnSpc>
                          <a:spcPct val="100000"/>
                        </a:lnSpc>
                      </a:pPr>
                      <a:r>
                        <a:rPr lang="tr-TR" sz="1200" dirty="0"/>
                        <a:t>4</a:t>
                      </a:r>
                    </a:p>
                  </a:txBody>
                  <a:tcPr anchor="ctr"/>
                </a:tc>
                <a:tc>
                  <a:txBody>
                    <a:bodyPr/>
                    <a:lstStyle/>
                    <a:p>
                      <a:pPr>
                        <a:lnSpc>
                          <a:spcPct val="100000"/>
                        </a:lnSpc>
                      </a:pPr>
                      <a:r>
                        <a:rPr lang="tr-TR" sz="1200" dirty="0"/>
                        <a:t>Sıcaklık Ölçüm Modülü</a:t>
                      </a:r>
                    </a:p>
                  </a:txBody>
                  <a:tcPr anchor="ctr"/>
                </a:tc>
                <a:tc>
                  <a:txBody>
                    <a:bodyPr/>
                    <a:lstStyle/>
                    <a:p>
                      <a:pPr>
                        <a:lnSpc>
                          <a:spcPct val="100000"/>
                        </a:lnSpc>
                      </a:pPr>
                      <a:r>
                        <a:rPr lang="tr-TR" sz="1200" b="0" u="none" strike="noStrike" cap="none" dirty="0">
                          <a:solidFill>
                            <a:srgbClr val="333333"/>
                          </a:solidFill>
                          <a:effectLst/>
                          <a:sym typeface="Arial"/>
                        </a:rPr>
                        <a:t>Bireysel tristör sıcaklık izleme sistemi kurulumu</a:t>
                      </a:r>
                      <a:endParaRPr lang="tr-TR" sz="1200" b="0" i="0" u="none" strike="noStrike" cap="none" dirty="0">
                        <a:solidFill>
                          <a:srgbClr val="333333"/>
                        </a:solidFill>
                        <a:effectLst/>
                        <a:latin typeface="Arial" panose="020B0604020202020204" pitchFamily="34" charset="0"/>
                        <a:cs typeface="Times New Roman" panose="02020603050405020304" pitchFamily="18" charset="0"/>
                        <a:sym typeface="Arial"/>
                      </a:endParaRPr>
                    </a:p>
                  </a:txBody>
                  <a:tcPr anchor="ctr"/>
                </a:tc>
                <a:extLst>
                  <a:ext uri="{0D108BD9-81ED-4DB2-BD59-A6C34878D82A}">
                    <a16:rowId xmlns:a16="http://schemas.microsoft.com/office/drawing/2014/main" val="1918400229"/>
                  </a:ext>
                </a:extLst>
              </a:tr>
              <a:tr h="323989">
                <a:tc>
                  <a:txBody>
                    <a:bodyPr/>
                    <a:lstStyle/>
                    <a:p>
                      <a:pPr algn="l">
                        <a:lnSpc>
                          <a:spcPct val="100000"/>
                        </a:lnSpc>
                      </a:pPr>
                      <a:r>
                        <a:rPr lang="tr-TR" sz="1200" dirty="0"/>
                        <a:t>5</a:t>
                      </a:r>
                    </a:p>
                  </a:txBody>
                  <a:tcPr anchor="ctr"/>
                </a:tc>
                <a:tc>
                  <a:txBody>
                    <a:bodyPr/>
                    <a:lstStyle/>
                    <a:p>
                      <a:pPr>
                        <a:lnSpc>
                          <a:spcPct val="100000"/>
                        </a:lnSpc>
                      </a:pPr>
                      <a:r>
                        <a:rPr lang="tr-TR" sz="1200" dirty="0"/>
                        <a:t>Tristör Akım Kartı</a:t>
                      </a:r>
                    </a:p>
                  </a:txBody>
                  <a:tcPr anchor="ctr"/>
                </a:tc>
                <a:tc>
                  <a:txBody>
                    <a:bodyPr/>
                    <a:lstStyle/>
                    <a:p>
                      <a:pPr>
                        <a:lnSpc>
                          <a:spcPct val="100000"/>
                        </a:lnSpc>
                      </a:pPr>
                      <a:r>
                        <a:rPr lang="tr-TR" sz="1200" b="0" u="none" strike="noStrike" cap="none" dirty="0">
                          <a:solidFill>
                            <a:srgbClr val="333333"/>
                          </a:solidFill>
                          <a:effectLst/>
                          <a:sym typeface="Arial"/>
                        </a:rPr>
                        <a:t>60A/120A/160A modeller için güç devresi tasarımı</a:t>
                      </a:r>
                      <a:endParaRPr lang="tr-TR" sz="1200" b="0" i="0" u="none" strike="noStrike" cap="none" dirty="0">
                        <a:solidFill>
                          <a:srgbClr val="333333"/>
                        </a:solidFill>
                        <a:effectLst/>
                        <a:latin typeface="Arial" panose="020B0604020202020204" pitchFamily="34" charset="0"/>
                        <a:cs typeface="Times New Roman" panose="02020603050405020304" pitchFamily="18" charset="0"/>
                        <a:sym typeface="Arial"/>
                      </a:endParaRPr>
                    </a:p>
                  </a:txBody>
                  <a:tcPr anchor="ctr"/>
                </a:tc>
                <a:extLst>
                  <a:ext uri="{0D108BD9-81ED-4DB2-BD59-A6C34878D82A}">
                    <a16:rowId xmlns:a16="http://schemas.microsoft.com/office/drawing/2014/main" val="574600431"/>
                  </a:ext>
                </a:extLst>
              </a:tr>
              <a:tr h="336030">
                <a:tc>
                  <a:txBody>
                    <a:bodyPr/>
                    <a:lstStyle/>
                    <a:p>
                      <a:pPr algn="l">
                        <a:lnSpc>
                          <a:spcPct val="100000"/>
                        </a:lnSpc>
                      </a:pPr>
                      <a:r>
                        <a:rPr lang="tr-TR" sz="1200" dirty="0"/>
                        <a:t>6</a:t>
                      </a:r>
                    </a:p>
                  </a:txBody>
                  <a:tcPr anchor="ctr"/>
                </a:tc>
                <a:tc>
                  <a:txBody>
                    <a:bodyPr/>
                    <a:lstStyle/>
                    <a:p>
                      <a:pPr>
                        <a:lnSpc>
                          <a:spcPct val="100000"/>
                        </a:lnSpc>
                      </a:pPr>
                      <a:r>
                        <a:rPr lang="tr-TR" sz="1200" dirty="0"/>
                        <a:t>Haberleşme Modülü</a:t>
                      </a:r>
                    </a:p>
                  </a:txBody>
                  <a:tcPr anchor="ctr"/>
                </a:tc>
                <a:tc>
                  <a:txBody>
                    <a:bodyPr/>
                    <a:lstStyle/>
                    <a:p>
                      <a:pPr>
                        <a:lnSpc>
                          <a:spcPct val="100000"/>
                        </a:lnSpc>
                        <a:spcAft>
                          <a:spcPts val="600"/>
                        </a:spcAft>
                        <a:buNone/>
                      </a:pPr>
                      <a:r>
                        <a:rPr lang="tr-TR" sz="1200" dirty="0" err="1">
                          <a:solidFill>
                            <a:srgbClr val="333333"/>
                          </a:solidFill>
                          <a:effectLst/>
                        </a:rPr>
                        <a:t>CANBus</a:t>
                      </a:r>
                      <a:r>
                        <a:rPr lang="tr-TR" sz="1200" dirty="0">
                          <a:solidFill>
                            <a:srgbClr val="333333"/>
                          </a:solidFill>
                          <a:effectLst/>
                        </a:rPr>
                        <a:t> ve </a:t>
                      </a:r>
                      <a:r>
                        <a:rPr lang="tr-TR" sz="1200" dirty="0" err="1">
                          <a:solidFill>
                            <a:srgbClr val="333333"/>
                          </a:solidFill>
                          <a:effectLst/>
                        </a:rPr>
                        <a:t>IoT</a:t>
                      </a:r>
                      <a:r>
                        <a:rPr lang="tr-TR" sz="1200" dirty="0">
                          <a:solidFill>
                            <a:srgbClr val="333333"/>
                          </a:solidFill>
                          <a:effectLst/>
                        </a:rPr>
                        <a:t> entegrasyonlu iletişim altyapısı</a:t>
                      </a:r>
                      <a:endParaRPr lang="tr-TR" sz="1100" dirty="0">
                        <a:effectLst/>
                        <a:latin typeface="Aptos" panose="020B0004020202020204" pitchFamily="34" charset="0"/>
                        <a:ea typeface="Aptos" panose="020B0004020202020204" pitchFamily="34" charset="0"/>
                        <a:cs typeface="Times New Roman" panose="02020603050405020304" pitchFamily="18" charset="0"/>
                      </a:endParaRPr>
                    </a:p>
                  </a:txBody>
                  <a:tcPr marL="95250" marR="95250" marT="95250" marB="95250" anchor="ctr"/>
                </a:tc>
                <a:extLst>
                  <a:ext uri="{0D108BD9-81ED-4DB2-BD59-A6C34878D82A}">
                    <a16:rowId xmlns:a16="http://schemas.microsoft.com/office/drawing/2014/main" val="2280171131"/>
                  </a:ext>
                </a:extLst>
              </a:tr>
              <a:tr h="336030">
                <a:tc>
                  <a:txBody>
                    <a:bodyPr/>
                    <a:lstStyle/>
                    <a:p>
                      <a:pPr algn="l">
                        <a:lnSpc>
                          <a:spcPct val="100000"/>
                        </a:lnSpc>
                      </a:pPr>
                      <a:r>
                        <a:rPr lang="tr-TR" sz="1200" dirty="0"/>
                        <a:t>7</a:t>
                      </a:r>
                    </a:p>
                  </a:txBody>
                  <a:tcPr anchor="ctr"/>
                </a:tc>
                <a:tc>
                  <a:txBody>
                    <a:bodyPr/>
                    <a:lstStyle/>
                    <a:p>
                      <a:pPr>
                        <a:lnSpc>
                          <a:spcPct val="100000"/>
                        </a:lnSpc>
                      </a:pPr>
                      <a:r>
                        <a:rPr lang="tr-TR" sz="1200" dirty="0"/>
                        <a:t>Akım-Gerilim Ölçümü</a:t>
                      </a:r>
                    </a:p>
                  </a:txBody>
                  <a:tcPr anchor="ctr"/>
                </a:tc>
                <a:tc>
                  <a:txBody>
                    <a:bodyPr/>
                    <a:lstStyle/>
                    <a:p>
                      <a:pPr>
                        <a:lnSpc>
                          <a:spcPct val="100000"/>
                        </a:lnSpc>
                        <a:spcAft>
                          <a:spcPts val="600"/>
                        </a:spcAft>
                        <a:buNone/>
                      </a:pPr>
                      <a:r>
                        <a:rPr lang="tr-TR" sz="1200" dirty="0">
                          <a:solidFill>
                            <a:srgbClr val="333333"/>
                          </a:solidFill>
                          <a:effectLst/>
                        </a:rPr>
                        <a:t>THD hesaplamalı ölçüm sistemi geliştirilmesi</a:t>
                      </a:r>
                      <a:endParaRPr lang="tr-TR" sz="1100" dirty="0">
                        <a:effectLst/>
                        <a:latin typeface="Aptos" panose="020B0004020202020204" pitchFamily="34" charset="0"/>
                        <a:ea typeface="Aptos" panose="020B0004020202020204" pitchFamily="34" charset="0"/>
                        <a:cs typeface="Times New Roman" panose="02020603050405020304" pitchFamily="18" charset="0"/>
                      </a:endParaRPr>
                    </a:p>
                  </a:txBody>
                  <a:tcPr marL="95250" marR="95250" marT="95250" marB="95250" anchor="ctr"/>
                </a:tc>
                <a:extLst>
                  <a:ext uri="{0D108BD9-81ED-4DB2-BD59-A6C34878D82A}">
                    <a16:rowId xmlns:a16="http://schemas.microsoft.com/office/drawing/2014/main" val="3070308035"/>
                  </a:ext>
                </a:extLst>
              </a:tr>
              <a:tr h="323989">
                <a:tc>
                  <a:txBody>
                    <a:bodyPr/>
                    <a:lstStyle/>
                    <a:p>
                      <a:pPr algn="l">
                        <a:lnSpc>
                          <a:spcPct val="100000"/>
                        </a:lnSpc>
                      </a:pPr>
                      <a:r>
                        <a:rPr lang="tr-TR" sz="1200" dirty="0"/>
                        <a:t>8</a:t>
                      </a:r>
                    </a:p>
                  </a:txBody>
                  <a:tcPr anchor="ctr"/>
                </a:tc>
                <a:tc>
                  <a:txBody>
                    <a:bodyPr/>
                    <a:lstStyle/>
                    <a:p>
                      <a:pPr>
                        <a:lnSpc>
                          <a:spcPct val="100000"/>
                        </a:lnSpc>
                      </a:pPr>
                      <a:r>
                        <a:rPr lang="tr-TR" sz="1200" dirty="0"/>
                        <a:t>Sıfır Geçiş Sürücüsü</a:t>
                      </a:r>
                    </a:p>
                  </a:txBody>
                  <a:tcPr anchor="ctr"/>
                </a:tc>
                <a:tc>
                  <a:txBody>
                    <a:bodyPr/>
                    <a:lstStyle/>
                    <a:p>
                      <a:pPr>
                        <a:lnSpc>
                          <a:spcPct val="100000"/>
                        </a:lnSpc>
                      </a:pPr>
                      <a:r>
                        <a:rPr lang="tr-TR" sz="1200" b="0" u="none" strike="noStrike" cap="none" dirty="0">
                          <a:solidFill>
                            <a:srgbClr val="333333"/>
                          </a:solidFill>
                          <a:effectLst/>
                          <a:sym typeface="Arial"/>
                        </a:rPr>
                        <a:t>Hassas anahtarlama algoritması ile tristör kontrolü</a:t>
                      </a:r>
                      <a:endParaRPr lang="tr-TR" sz="1200" b="0" i="0" u="none" strike="noStrike" cap="none" dirty="0">
                        <a:solidFill>
                          <a:srgbClr val="333333"/>
                        </a:solidFill>
                        <a:effectLst/>
                        <a:latin typeface="Arial" panose="020B0604020202020204" pitchFamily="34" charset="0"/>
                        <a:cs typeface="Times New Roman" panose="02020603050405020304" pitchFamily="18" charset="0"/>
                        <a:sym typeface="Arial"/>
                      </a:endParaRPr>
                    </a:p>
                  </a:txBody>
                  <a:tcPr anchor="ctr"/>
                </a:tc>
                <a:extLst>
                  <a:ext uri="{0D108BD9-81ED-4DB2-BD59-A6C34878D82A}">
                    <a16:rowId xmlns:a16="http://schemas.microsoft.com/office/drawing/2014/main" val="180933554"/>
                  </a:ext>
                </a:extLst>
              </a:tr>
              <a:tr h="323989">
                <a:tc>
                  <a:txBody>
                    <a:bodyPr/>
                    <a:lstStyle/>
                    <a:p>
                      <a:pPr algn="l">
                        <a:lnSpc>
                          <a:spcPct val="100000"/>
                        </a:lnSpc>
                      </a:pPr>
                      <a:r>
                        <a:rPr lang="tr-TR" sz="1200" dirty="0"/>
                        <a:t>9</a:t>
                      </a:r>
                    </a:p>
                  </a:txBody>
                  <a:tcPr anchor="ctr"/>
                </a:tc>
                <a:tc>
                  <a:txBody>
                    <a:bodyPr/>
                    <a:lstStyle/>
                    <a:p>
                      <a:pPr>
                        <a:lnSpc>
                          <a:spcPct val="100000"/>
                        </a:lnSpc>
                      </a:pPr>
                      <a:r>
                        <a:rPr lang="tr-TR" sz="1200" dirty="0" err="1"/>
                        <a:t>Lcd</a:t>
                      </a:r>
                      <a:r>
                        <a:rPr lang="tr-TR" sz="1200" dirty="0"/>
                        <a:t> Arayüz Modülü</a:t>
                      </a:r>
                    </a:p>
                  </a:txBody>
                  <a:tcPr anchor="ctr"/>
                </a:tc>
                <a:tc>
                  <a:txBody>
                    <a:bodyPr/>
                    <a:lstStyle/>
                    <a:p>
                      <a:pPr>
                        <a:lnSpc>
                          <a:spcPct val="100000"/>
                        </a:lnSpc>
                      </a:pPr>
                      <a:r>
                        <a:rPr lang="tr-TR" sz="1200" b="0" u="none" strike="noStrike" cap="none" dirty="0">
                          <a:solidFill>
                            <a:srgbClr val="333333"/>
                          </a:solidFill>
                          <a:effectLst/>
                          <a:sym typeface="Arial"/>
                        </a:rPr>
                        <a:t>Sistem parametrelerini gösteren ekran tasarımı</a:t>
                      </a:r>
                      <a:endParaRPr lang="tr-TR" sz="1200" b="0" i="0" u="none" strike="noStrike" cap="none" dirty="0">
                        <a:solidFill>
                          <a:srgbClr val="333333"/>
                        </a:solidFill>
                        <a:effectLst/>
                        <a:latin typeface="Arial" panose="020B0604020202020204" pitchFamily="34" charset="0"/>
                        <a:cs typeface="Times New Roman" panose="02020603050405020304" pitchFamily="18" charset="0"/>
                        <a:sym typeface="Arial"/>
                      </a:endParaRPr>
                    </a:p>
                  </a:txBody>
                  <a:tcPr anchor="ctr"/>
                </a:tc>
                <a:extLst>
                  <a:ext uri="{0D108BD9-81ED-4DB2-BD59-A6C34878D82A}">
                    <a16:rowId xmlns:a16="http://schemas.microsoft.com/office/drawing/2014/main" val="829651034"/>
                  </a:ext>
                </a:extLst>
              </a:tr>
              <a:tr h="323989">
                <a:tc>
                  <a:txBody>
                    <a:bodyPr/>
                    <a:lstStyle/>
                    <a:p>
                      <a:pPr algn="l">
                        <a:lnSpc>
                          <a:spcPct val="100000"/>
                        </a:lnSpc>
                      </a:pPr>
                      <a:r>
                        <a:rPr lang="tr-TR" sz="1200" dirty="0"/>
                        <a:t>10</a:t>
                      </a:r>
                    </a:p>
                  </a:txBody>
                  <a:tcPr anchor="ctr"/>
                </a:tc>
                <a:tc>
                  <a:txBody>
                    <a:bodyPr/>
                    <a:lstStyle/>
                    <a:p>
                      <a:pPr>
                        <a:lnSpc>
                          <a:spcPct val="100000"/>
                        </a:lnSpc>
                      </a:pPr>
                      <a:r>
                        <a:rPr lang="tr-TR" sz="1200" dirty="0"/>
                        <a:t>Masaüstü Yazılım</a:t>
                      </a:r>
                    </a:p>
                  </a:txBody>
                  <a:tcPr anchor="ctr"/>
                </a:tc>
                <a:tc>
                  <a:txBody>
                    <a:bodyPr/>
                    <a:lstStyle/>
                    <a:p>
                      <a:pPr>
                        <a:lnSpc>
                          <a:spcPct val="100000"/>
                        </a:lnSpc>
                      </a:pPr>
                      <a:r>
                        <a:rPr lang="tr-TR" sz="1200" b="0" u="none" strike="noStrike" cap="none" dirty="0">
                          <a:solidFill>
                            <a:srgbClr val="333333"/>
                          </a:solidFill>
                          <a:effectLst/>
                          <a:sym typeface="Arial"/>
                        </a:rPr>
                        <a:t>USB üzerinden konfigürasyon yazılımı geliştirilmesi</a:t>
                      </a:r>
                      <a:endParaRPr lang="tr-TR" sz="1200" b="0" i="0" u="none" strike="noStrike" cap="none" dirty="0">
                        <a:solidFill>
                          <a:srgbClr val="333333"/>
                        </a:solidFill>
                        <a:effectLst/>
                        <a:latin typeface="Arial" panose="020B0604020202020204" pitchFamily="34" charset="0"/>
                        <a:cs typeface="Times New Roman" panose="02020603050405020304" pitchFamily="18" charset="0"/>
                        <a:sym typeface="Arial"/>
                      </a:endParaRPr>
                    </a:p>
                  </a:txBody>
                  <a:tcPr anchor="ctr"/>
                </a:tc>
                <a:extLst>
                  <a:ext uri="{0D108BD9-81ED-4DB2-BD59-A6C34878D82A}">
                    <a16:rowId xmlns:a16="http://schemas.microsoft.com/office/drawing/2014/main" val="994164942"/>
                  </a:ext>
                </a:extLst>
              </a:tr>
            </a:tbl>
          </a:graphicData>
        </a:graphic>
      </p:graphicFrame>
    </p:spTree>
    <p:extLst>
      <p:ext uri="{BB962C8B-B14F-4D97-AF65-F5344CB8AC3E}">
        <p14:creationId xmlns:p14="http://schemas.microsoft.com/office/powerpoint/2010/main" val="915169879"/>
      </p:ext>
    </p:extLst>
  </p:cSld>
  <p:clrMapOvr>
    <a:masterClrMapping/>
  </p:clrMapOvr>
</p:sld>
</file>

<file path=ppt/theme/theme1.xml><?xml version="1.0" encoding="utf-8"?>
<a:theme xmlns:a="http://schemas.openxmlformats.org/drawingml/2006/main" name="Bachelor's Degree in Electronics Engineering by Slidesgo">
  <a:themeElements>
    <a:clrScheme name="Simple Light">
      <a:dk1>
        <a:srgbClr val="403953"/>
      </a:dk1>
      <a:lt1>
        <a:srgbClr val="F8F8F8"/>
      </a:lt1>
      <a:dk2>
        <a:srgbClr val="859294"/>
      </a:dk2>
      <a:lt2>
        <a:srgbClr val="D1D8E6"/>
      </a:lt2>
      <a:accent1>
        <a:srgbClr val="BABFD7"/>
      </a:accent1>
      <a:accent2>
        <a:srgbClr val="ECD9DD"/>
      </a:accent2>
      <a:accent3>
        <a:srgbClr val="575979"/>
      </a:accent3>
      <a:accent4>
        <a:srgbClr val="586160"/>
      </a:accent4>
      <a:accent5>
        <a:srgbClr val="FFFFFF"/>
      </a:accent5>
      <a:accent6>
        <a:srgbClr val="FFFFFF"/>
      </a:accent6>
      <a:hlink>
        <a:srgbClr val="403953"/>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5745</TotalTime>
  <Words>2232</Words>
  <Application>Microsoft Office PowerPoint</Application>
  <PresentationFormat>Ekran Gösterisi (16:9)</PresentationFormat>
  <Paragraphs>214</Paragraphs>
  <Slides>26</Slides>
  <Notes>23</Notes>
  <HiddenSlides>0</HiddenSlides>
  <MMClips>0</MMClips>
  <ScaleCrop>false</ScaleCrop>
  <HeadingPairs>
    <vt:vector size="6" baseType="variant">
      <vt:variant>
        <vt:lpstr>Kullanılan Yazı Tipleri</vt:lpstr>
      </vt:variant>
      <vt:variant>
        <vt:i4>8</vt:i4>
      </vt:variant>
      <vt:variant>
        <vt:lpstr>Tema</vt:lpstr>
      </vt:variant>
      <vt:variant>
        <vt:i4>1</vt:i4>
      </vt:variant>
      <vt:variant>
        <vt:lpstr>Slayt Başlıkları</vt:lpstr>
      </vt:variant>
      <vt:variant>
        <vt:i4>26</vt:i4>
      </vt:variant>
    </vt:vector>
  </HeadingPairs>
  <TitlesOfParts>
    <vt:vector size="35" baseType="lpstr">
      <vt:lpstr>Hind</vt:lpstr>
      <vt:lpstr>Aptos</vt:lpstr>
      <vt:lpstr>Anton</vt:lpstr>
      <vt:lpstr>Poppins</vt:lpstr>
      <vt:lpstr>Roboto</vt:lpstr>
      <vt:lpstr>Arial</vt:lpstr>
      <vt:lpstr>Hind Light</vt:lpstr>
      <vt:lpstr>Nunito Light</vt:lpstr>
      <vt:lpstr>Bachelor's Degree in Electronics Engineering by Slidesgo</vt:lpstr>
      <vt:lpstr>Kapasitif Yükler için Gelişmiş Koruma Fonksiyonlarıyla Donatılmış Yeni Nesil Akıllı Tristör Modülü Geliştirilmesi</vt:lpstr>
      <vt:lpstr>Elektrolojik Enerji Teknolojileri Ltd.</vt:lpstr>
      <vt:lpstr>Çağrıya Uygunluk</vt:lpstr>
      <vt:lpstr>Projenin Amacı ve Hedefi</vt:lpstr>
      <vt:lpstr>Projenin Genel Amacı</vt:lpstr>
      <vt:lpstr>Proje ile Çözülmesi Amaçlanan Problem</vt:lpstr>
      <vt:lpstr> Performans ve Güvenlik Karşılaştırması</vt:lpstr>
      <vt:lpstr>Projenin Çıktısı</vt:lpstr>
      <vt:lpstr>Proje İş Paketleri</vt:lpstr>
      <vt:lpstr>Proje İş Paketleri</vt:lpstr>
      <vt:lpstr>Projenin Yenilikçi Yönleri</vt:lpstr>
      <vt:lpstr>Yapılacak AR-GE Çalışmaları</vt:lpstr>
      <vt:lpstr>Ar-Ge Çalışmalarında Kullanılacak Yöntemler ve Çözüm Yaklaşımları</vt:lpstr>
      <vt:lpstr>PowerPoint Sunusu</vt:lpstr>
      <vt:lpstr>Üzerinde Çalışılacak Olan  Teknik/Teknolojik Problemler</vt:lpstr>
      <vt:lpstr>Projenin Firma Ar-Ge Çalışmaları  Üzerine Etkisi</vt:lpstr>
      <vt:lpstr>Projenin Çıktısın Yurtiçi ve Yurtdışı Benzerlerine Göre Karşılaştırılması</vt:lpstr>
      <vt:lpstr>Proje çıktısının ithalatın azaltılması ve ihracat potansiyeli</vt:lpstr>
      <vt:lpstr>Proje Çıktısının Oluşturacağı Katma Değerin Nitelikleri ve Verimlilik Artışı</vt:lpstr>
      <vt:lpstr>Projenin Ekonomik Öngörüleri</vt:lpstr>
      <vt:lpstr>Projenin Ekonomik Öngörüleri</vt:lpstr>
      <vt:lpstr>Ulusal Kazanımlar ve Yaygın Etki</vt:lpstr>
      <vt:lpstr>Bütçe Gerekçeleri</vt:lpstr>
      <vt:lpstr>PowerPoint Sunusu</vt:lpstr>
      <vt:lpstr>Ekibimiz</vt:lpstr>
      <vt:lpstr>Teşekkürler Detaylı sorularınız ve geri bildirimleriniz için sunumun ardından hazırız.</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nisa çakan</dc:creator>
  <cp:lastModifiedBy>mehmet turgut</cp:lastModifiedBy>
  <cp:revision>12</cp:revision>
  <dcterms:modified xsi:type="dcterms:W3CDTF">2025-06-30T13:23:45Z</dcterms:modified>
</cp:coreProperties>
</file>